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5"/>
  </p:notesMasterIdLst>
  <p:sldIdLst>
    <p:sldId id="256" r:id="rId2"/>
    <p:sldId id="257" r:id="rId3"/>
    <p:sldId id="260" r:id="rId4"/>
    <p:sldId id="258" r:id="rId5"/>
    <p:sldId id="275" r:id="rId6"/>
    <p:sldId id="276" r:id="rId7"/>
    <p:sldId id="370" r:id="rId8"/>
    <p:sldId id="371" r:id="rId9"/>
    <p:sldId id="259" r:id="rId10"/>
    <p:sldId id="297" r:id="rId11"/>
    <p:sldId id="298" r:id="rId12"/>
    <p:sldId id="438" r:id="rId13"/>
    <p:sldId id="277" r:id="rId14"/>
    <p:sldId id="281" r:id="rId15"/>
    <p:sldId id="282" r:id="rId16"/>
    <p:sldId id="283" r:id="rId17"/>
    <p:sldId id="280" r:id="rId18"/>
    <p:sldId id="439" r:id="rId19"/>
    <p:sldId id="440" r:id="rId20"/>
    <p:sldId id="441" r:id="rId21"/>
    <p:sldId id="442" r:id="rId22"/>
    <p:sldId id="443" r:id="rId23"/>
    <p:sldId id="287" r:id="rId24"/>
    <p:sldId id="368" r:id="rId25"/>
    <p:sldId id="288" r:id="rId26"/>
    <p:sldId id="289" r:id="rId27"/>
    <p:sldId id="290" r:id="rId28"/>
    <p:sldId id="285" r:id="rId29"/>
    <p:sldId id="291" r:id="rId30"/>
    <p:sldId id="369" r:id="rId31"/>
    <p:sldId id="284" r:id="rId32"/>
    <p:sldId id="378" r:id="rId33"/>
    <p:sldId id="380" r:id="rId34"/>
    <p:sldId id="379" r:id="rId35"/>
    <p:sldId id="381" r:id="rId36"/>
    <p:sldId id="382" r:id="rId37"/>
    <p:sldId id="292" r:id="rId38"/>
    <p:sldId id="372" r:id="rId39"/>
    <p:sldId id="293" r:id="rId40"/>
    <p:sldId id="419" r:id="rId41"/>
    <p:sldId id="420" r:id="rId42"/>
    <p:sldId id="421" r:id="rId43"/>
    <p:sldId id="395" r:id="rId44"/>
    <p:sldId id="396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8" r:id="rId64"/>
    <p:sldId id="319" r:id="rId65"/>
    <p:sldId id="317" r:id="rId66"/>
    <p:sldId id="320" r:id="rId67"/>
    <p:sldId id="428" r:id="rId68"/>
    <p:sldId id="429" r:id="rId69"/>
    <p:sldId id="423" r:id="rId70"/>
    <p:sldId id="424" r:id="rId71"/>
    <p:sldId id="425" r:id="rId72"/>
    <p:sldId id="426" r:id="rId73"/>
    <p:sldId id="427" r:id="rId74"/>
    <p:sldId id="433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431" r:id="rId111"/>
    <p:sldId id="430" r:id="rId112"/>
    <p:sldId id="387" r:id="rId113"/>
    <p:sldId id="388" r:id="rId114"/>
    <p:sldId id="389" r:id="rId115"/>
    <p:sldId id="390" r:id="rId116"/>
    <p:sldId id="391" r:id="rId117"/>
    <p:sldId id="392" r:id="rId118"/>
    <p:sldId id="393" r:id="rId119"/>
    <p:sldId id="394" r:id="rId120"/>
    <p:sldId id="373" r:id="rId121"/>
    <p:sldId id="374" r:id="rId122"/>
    <p:sldId id="434" r:id="rId123"/>
    <p:sldId id="432" r:id="rId124"/>
    <p:sldId id="435" r:id="rId125"/>
    <p:sldId id="436" r:id="rId126"/>
    <p:sldId id="397" r:id="rId127"/>
    <p:sldId id="402" r:id="rId128"/>
    <p:sldId id="413" r:id="rId129"/>
    <p:sldId id="403" r:id="rId130"/>
    <p:sldId id="405" r:id="rId131"/>
    <p:sldId id="406" r:id="rId132"/>
    <p:sldId id="407" r:id="rId133"/>
    <p:sldId id="408" r:id="rId134"/>
    <p:sldId id="409" r:id="rId135"/>
    <p:sldId id="410" r:id="rId136"/>
    <p:sldId id="411" r:id="rId137"/>
    <p:sldId id="412" r:id="rId138"/>
    <p:sldId id="414" r:id="rId139"/>
    <p:sldId id="444" r:id="rId140"/>
    <p:sldId id="415" r:id="rId141"/>
    <p:sldId id="416" r:id="rId142"/>
    <p:sldId id="417" r:id="rId143"/>
    <p:sldId id="437" r:id="rId1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944" y="-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notesMaster" Target="notesMasters/notesMaster1.xml"/><Relationship Id="rId146" Type="http://schemas.openxmlformats.org/officeDocument/2006/relationships/printerSettings" Target="printerSettings/printerSettings1.bin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A11CD-E613-7F49-BA91-304AA57724E5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2322B-AE85-2E4F-B59A-A13F3AF10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6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CEAB2-CA24-EF47-909E-17A7D11205E5}" type="slidenum">
              <a:rPr lang="en-US"/>
              <a:pPr/>
              <a:t>47</a:t>
            </a:fld>
            <a:endParaRPr lang="en-US"/>
          </a:p>
        </p:txBody>
      </p:sp>
      <p:sp>
        <p:nvSpPr>
          <p:cNvPr id="1361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61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72C8BC-01DC-9847-8361-6137BF756950}" type="slidenum">
              <a:rPr lang="en-US"/>
              <a:pPr/>
              <a:t>56</a:t>
            </a:fld>
            <a:endParaRPr lang="en-US"/>
          </a:p>
        </p:txBody>
      </p:sp>
      <p:sp>
        <p:nvSpPr>
          <p:cNvPr id="1454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54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6089E7-E391-834B-B078-1380C5693C1D}" type="slidenum">
              <a:rPr lang="en-US"/>
              <a:pPr/>
              <a:t>57</a:t>
            </a:fld>
            <a:endParaRPr lang="en-US"/>
          </a:p>
        </p:txBody>
      </p:sp>
      <p:sp>
        <p:nvSpPr>
          <p:cNvPr id="1464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64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C10DAE-B288-314B-B3EA-AF9BEC4F68C0}" type="slidenum">
              <a:rPr lang="en-US"/>
              <a:pPr/>
              <a:t>58</a:t>
            </a:fld>
            <a:endParaRPr lang="en-US"/>
          </a:p>
        </p:txBody>
      </p:sp>
      <p:sp>
        <p:nvSpPr>
          <p:cNvPr id="1474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74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B76393-A7BF-224A-A6AA-7019DB036A07}" type="slidenum">
              <a:rPr lang="en-US"/>
              <a:pPr/>
              <a:t>62</a:t>
            </a:fld>
            <a:endParaRPr lang="en-US"/>
          </a:p>
        </p:txBody>
      </p:sp>
      <p:sp>
        <p:nvSpPr>
          <p:cNvPr id="1484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84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B76393-A7BF-224A-A6AA-7019DB036A07}" type="slidenum">
              <a:rPr lang="en-US"/>
              <a:pPr/>
              <a:t>63</a:t>
            </a:fld>
            <a:endParaRPr lang="en-US"/>
          </a:p>
        </p:txBody>
      </p:sp>
      <p:sp>
        <p:nvSpPr>
          <p:cNvPr id="1484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84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B76393-A7BF-224A-A6AA-7019DB036A07}" type="slidenum">
              <a:rPr lang="en-US"/>
              <a:pPr/>
              <a:t>64</a:t>
            </a:fld>
            <a:endParaRPr lang="en-US"/>
          </a:p>
        </p:txBody>
      </p:sp>
      <p:sp>
        <p:nvSpPr>
          <p:cNvPr id="1484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84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B76393-A7BF-224A-A6AA-7019DB036A07}" type="slidenum">
              <a:rPr lang="en-US"/>
              <a:pPr/>
              <a:t>65</a:t>
            </a:fld>
            <a:endParaRPr lang="en-US"/>
          </a:p>
        </p:txBody>
      </p:sp>
      <p:sp>
        <p:nvSpPr>
          <p:cNvPr id="1484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84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6FA9FB-3B86-2A42-B584-F7C37A52F196}" type="slidenum">
              <a:rPr lang="en-US"/>
              <a:pPr/>
              <a:t>66</a:t>
            </a:fld>
            <a:endParaRPr lang="en-US"/>
          </a:p>
        </p:txBody>
      </p:sp>
      <p:sp>
        <p:nvSpPr>
          <p:cNvPr id="1495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95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988FA90-64C3-E643-ACA0-0145FF85F959}" type="slidenum">
              <a:rPr lang="en-US"/>
              <a:pPr/>
              <a:t>68</a:t>
            </a:fld>
            <a:endParaRPr lang="en-US"/>
          </a:p>
        </p:txBody>
      </p:sp>
      <p:sp>
        <p:nvSpPr>
          <p:cNvPr id="1505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05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C10DAE-B288-314B-B3EA-AF9BEC4F68C0}" type="slidenum">
              <a:rPr lang="en-US"/>
              <a:pPr/>
              <a:t>74</a:t>
            </a:fld>
            <a:endParaRPr lang="en-US"/>
          </a:p>
        </p:txBody>
      </p:sp>
      <p:sp>
        <p:nvSpPr>
          <p:cNvPr id="1474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74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4B7344-1AA2-A248-B22D-6B6A01F085C3}" type="slidenum">
              <a:rPr lang="en-US"/>
              <a:pPr/>
              <a:t>48</a:t>
            </a:fld>
            <a:endParaRPr lang="en-US"/>
          </a:p>
        </p:txBody>
      </p:sp>
      <p:sp>
        <p:nvSpPr>
          <p:cNvPr id="1372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72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C1C6F5-242B-4F4A-B5A1-00F512B8C1CC}" type="slidenum">
              <a:rPr lang="en-US"/>
              <a:pPr/>
              <a:t>75</a:t>
            </a:fld>
            <a:endParaRPr lang="en-US"/>
          </a:p>
        </p:txBody>
      </p:sp>
      <p:sp>
        <p:nvSpPr>
          <p:cNvPr id="1515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15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DEB48E-E535-C943-A375-641334D35238}" type="slidenum">
              <a:rPr lang="en-US"/>
              <a:pPr/>
              <a:t>76</a:t>
            </a:fld>
            <a:endParaRPr lang="en-US"/>
          </a:p>
        </p:txBody>
      </p:sp>
      <p:sp>
        <p:nvSpPr>
          <p:cNvPr id="1525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25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3CD1FE-99E9-DD46-8616-42D60BE9C1FB}" type="slidenum">
              <a:rPr lang="en-US"/>
              <a:pPr/>
              <a:t>77</a:t>
            </a:fld>
            <a:endParaRPr lang="en-US"/>
          </a:p>
        </p:txBody>
      </p:sp>
      <p:sp>
        <p:nvSpPr>
          <p:cNvPr id="1536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C38F93-97BD-6B4E-96B5-C4578C5A8137}" type="slidenum">
              <a:rPr lang="en-US"/>
              <a:pPr/>
              <a:t>78</a:t>
            </a:fld>
            <a:endParaRPr lang="en-US"/>
          </a:p>
        </p:txBody>
      </p:sp>
      <p:sp>
        <p:nvSpPr>
          <p:cNvPr id="1546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46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A84C37-0C47-E943-8B89-1AF76E17328A}" type="slidenum">
              <a:rPr lang="en-US"/>
              <a:pPr/>
              <a:t>79</a:t>
            </a:fld>
            <a:endParaRPr lang="en-US"/>
          </a:p>
        </p:txBody>
      </p:sp>
      <p:sp>
        <p:nvSpPr>
          <p:cNvPr id="155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2A1503-B03A-3843-87D0-2EDB6C09A588}" type="slidenum">
              <a:rPr lang="en-US"/>
              <a:pPr/>
              <a:t>80</a:t>
            </a:fld>
            <a:endParaRPr lang="en-US"/>
          </a:p>
        </p:txBody>
      </p:sp>
      <p:sp>
        <p:nvSpPr>
          <p:cNvPr id="1566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5AEAE3-D2A8-4A4C-9814-368F6EE6942A}" type="slidenum">
              <a:rPr lang="en-US"/>
              <a:pPr/>
              <a:t>81</a:t>
            </a:fld>
            <a:endParaRPr lang="en-US"/>
          </a:p>
        </p:txBody>
      </p:sp>
      <p:sp>
        <p:nvSpPr>
          <p:cNvPr id="1576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76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D1FF44-A9E6-3C4B-A7C7-1B488E0255BA}" type="slidenum">
              <a:rPr lang="en-US"/>
              <a:pPr/>
              <a:t>82</a:t>
            </a:fld>
            <a:endParaRPr lang="en-US"/>
          </a:p>
        </p:txBody>
      </p:sp>
      <p:sp>
        <p:nvSpPr>
          <p:cNvPr id="1587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87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96E8B6-BDE3-5D46-9EEC-F370B0369E0F}" type="slidenum">
              <a:rPr lang="en-US"/>
              <a:pPr/>
              <a:t>83</a:t>
            </a:fld>
            <a:endParaRPr lang="en-US"/>
          </a:p>
        </p:txBody>
      </p:sp>
      <p:sp>
        <p:nvSpPr>
          <p:cNvPr id="1597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97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A1CD7B-9A3B-9C4C-9C83-D2BA226612EC}" type="slidenum">
              <a:rPr lang="en-US"/>
              <a:pPr/>
              <a:t>84</a:t>
            </a:fld>
            <a:endParaRPr lang="en-US"/>
          </a:p>
        </p:txBody>
      </p:sp>
      <p:sp>
        <p:nvSpPr>
          <p:cNvPr id="1607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07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7F5B7D-46A7-E545-AA64-E80B25DDF2C5}" type="slidenum">
              <a:rPr lang="en-US"/>
              <a:pPr/>
              <a:t>49</a:t>
            </a:fld>
            <a:endParaRPr lang="en-US"/>
          </a:p>
        </p:txBody>
      </p:sp>
      <p:sp>
        <p:nvSpPr>
          <p:cNvPr id="1382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82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C42943-5AD5-854A-896D-C56F5EBE286E}" type="slidenum">
              <a:rPr lang="en-US"/>
              <a:pPr/>
              <a:t>85</a:t>
            </a:fld>
            <a:endParaRPr lang="en-US"/>
          </a:p>
        </p:txBody>
      </p:sp>
      <p:sp>
        <p:nvSpPr>
          <p:cNvPr id="1617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17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2D0366-5144-2A4F-983B-4424398B6E02}" type="slidenum">
              <a:rPr lang="en-US"/>
              <a:pPr/>
              <a:t>86</a:t>
            </a:fld>
            <a:endParaRPr lang="en-US"/>
          </a:p>
        </p:txBody>
      </p:sp>
      <p:sp>
        <p:nvSpPr>
          <p:cNvPr id="1628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28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31EC0F-AD86-0D4E-B36C-4117BE55E235}" type="slidenum">
              <a:rPr lang="en-US"/>
              <a:pPr/>
              <a:t>87</a:t>
            </a:fld>
            <a:endParaRPr lang="en-US"/>
          </a:p>
        </p:txBody>
      </p:sp>
      <p:sp>
        <p:nvSpPr>
          <p:cNvPr id="1638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09CF09-9C93-6144-A84C-477AF3F530EA}" type="slidenum">
              <a:rPr lang="en-US"/>
              <a:pPr/>
              <a:t>88</a:t>
            </a:fld>
            <a:endParaRPr lang="en-US"/>
          </a:p>
        </p:txBody>
      </p:sp>
      <p:sp>
        <p:nvSpPr>
          <p:cNvPr id="1648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48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1F32A2-8085-4447-AB61-FB874372D7C9}" type="slidenum">
              <a:rPr lang="en-US"/>
              <a:pPr/>
              <a:t>89</a:t>
            </a:fld>
            <a:endParaRPr lang="en-US"/>
          </a:p>
        </p:txBody>
      </p:sp>
      <p:sp>
        <p:nvSpPr>
          <p:cNvPr id="1658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58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E11933-B500-AD4F-88B8-F99A5075D9DF}" type="slidenum">
              <a:rPr lang="en-US"/>
              <a:pPr/>
              <a:t>90</a:t>
            </a:fld>
            <a:endParaRPr lang="en-US"/>
          </a:p>
        </p:txBody>
      </p:sp>
      <p:sp>
        <p:nvSpPr>
          <p:cNvPr id="1669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69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2759-EE27-7D49-8B64-3F083887C3FA}" type="slidenum">
              <a:rPr lang="en-US"/>
              <a:pPr/>
              <a:t>91</a:t>
            </a:fld>
            <a:endParaRPr lang="en-US"/>
          </a:p>
        </p:txBody>
      </p:sp>
      <p:sp>
        <p:nvSpPr>
          <p:cNvPr id="1679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79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19988B-86D6-1A4F-8993-060BE7738C02}" type="slidenum">
              <a:rPr lang="en-US"/>
              <a:pPr/>
              <a:t>92</a:t>
            </a:fld>
            <a:endParaRPr lang="en-US"/>
          </a:p>
        </p:txBody>
      </p:sp>
      <p:sp>
        <p:nvSpPr>
          <p:cNvPr id="1689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89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ADE02D-8176-C845-811C-DA181D4EA416}" type="slidenum">
              <a:rPr lang="en-US"/>
              <a:pPr/>
              <a:t>93</a:t>
            </a:fld>
            <a:endParaRPr lang="en-US"/>
          </a:p>
        </p:txBody>
      </p:sp>
      <p:sp>
        <p:nvSpPr>
          <p:cNvPr id="1699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99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D3D270-93B2-6C47-85C3-1F888B543EED}" type="slidenum">
              <a:rPr lang="en-US"/>
              <a:pPr/>
              <a:t>94</a:t>
            </a:fld>
            <a:endParaRPr lang="en-US"/>
          </a:p>
        </p:txBody>
      </p:sp>
      <p:sp>
        <p:nvSpPr>
          <p:cNvPr id="1710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10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448EF1-08BE-EC40-867D-D71041AE2E27}" type="slidenum">
              <a:rPr lang="en-US"/>
              <a:pPr/>
              <a:t>50</a:t>
            </a:fld>
            <a:endParaRPr lang="en-US"/>
          </a:p>
        </p:txBody>
      </p:sp>
      <p:sp>
        <p:nvSpPr>
          <p:cNvPr id="1392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92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4E0C6C-1BFD-7947-BBBC-C9BF10061AAE}" type="slidenum">
              <a:rPr lang="en-US"/>
              <a:pPr/>
              <a:t>95</a:t>
            </a:fld>
            <a:endParaRPr lang="en-US"/>
          </a:p>
        </p:txBody>
      </p:sp>
      <p:sp>
        <p:nvSpPr>
          <p:cNvPr id="1720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20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02DAB4-1E9B-D049-99F5-D0F9B477DF20}" type="slidenum">
              <a:rPr lang="en-US"/>
              <a:pPr/>
              <a:t>96</a:t>
            </a:fld>
            <a:endParaRPr lang="en-US"/>
          </a:p>
        </p:txBody>
      </p:sp>
      <p:sp>
        <p:nvSpPr>
          <p:cNvPr id="1730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30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695475-ED24-F44B-A8AD-D73AE6A45BBC}" type="slidenum">
              <a:rPr lang="en-US"/>
              <a:pPr/>
              <a:t>97</a:t>
            </a:fld>
            <a:endParaRPr lang="en-US"/>
          </a:p>
        </p:txBody>
      </p:sp>
      <p:sp>
        <p:nvSpPr>
          <p:cNvPr id="1740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0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D21E9D-735C-7E49-B59E-0EA74C6F9BAE}" type="slidenum">
              <a:rPr lang="en-US"/>
              <a:pPr/>
              <a:t>98</a:t>
            </a:fld>
            <a:endParaRPr lang="en-US"/>
          </a:p>
        </p:txBody>
      </p:sp>
      <p:sp>
        <p:nvSpPr>
          <p:cNvPr id="1751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51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99FDB2-A007-4E49-9B51-820C6EB18FA7}" type="slidenum">
              <a:rPr lang="en-US"/>
              <a:pPr/>
              <a:t>99</a:t>
            </a:fld>
            <a:endParaRPr lang="en-US"/>
          </a:p>
        </p:txBody>
      </p:sp>
      <p:sp>
        <p:nvSpPr>
          <p:cNvPr id="1761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61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AF06FB-E64C-B541-B7A1-C9E376ED0E08}" type="slidenum">
              <a:rPr lang="en-US"/>
              <a:pPr/>
              <a:t>100</a:t>
            </a:fld>
            <a:endParaRPr lang="en-US"/>
          </a:p>
        </p:txBody>
      </p:sp>
      <p:sp>
        <p:nvSpPr>
          <p:cNvPr id="1771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71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97E0D2-9307-9947-95D0-F05C52980F53}" type="slidenum">
              <a:rPr lang="en-US"/>
              <a:pPr/>
              <a:t>101</a:t>
            </a:fld>
            <a:endParaRPr lang="en-US"/>
          </a:p>
        </p:txBody>
      </p:sp>
      <p:sp>
        <p:nvSpPr>
          <p:cNvPr id="1781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81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A9FCFB-4820-3840-916D-68822ED3B60C}" type="slidenum">
              <a:rPr lang="en-US"/>
              <a:pPr/>
              <a:t>102</a:t>
            </a:fld>
            <a:endParaRPr lang="en-US"/>
          </a:p>
        </p:txBody>
      </p:sp>
      <p:sp>
        <p:nvSpPr>
          <p:cNvPr id="1792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92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358A66-CE8D-484C-84F6-3FA1025926AB}" type="slidenum">
              <a:rPr lang="en-US"/>
              <a:pPr/>
              <a:t>103</a:t>
            </a:fld>
            <a:endParaRPr lang="en-US"/>
          </a:p>
        </p:txBody>
      </p:sp>
      <p:sp>
        <p:nvSpPr>
          <p:cNvPr id="1802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02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205DFE-885C-CB4F-A5E1-F8219202AE80}" type="slidenum">
              <a:rPr lang="en-US"/>
              <a:pPr/>
              <a:t>104</a:t>
            </a:fld>
            <a:endParaRPr lang="en-US"/>
          </a:p>
        </p:txBody>
      </p:sp>
      <p:sp>
        <p:nvSpPr>
          <p:cNvPr id="1812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12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D19D65-E402-EB4A-8AD8-302D0986769F}" type="slidenum">
              <a:rPr lang="en-US"/>
              <a:pPr/>
              <a:t>51</a:t>
            </a:fld>
            <a:endParaRPr lang="en-US"/>
          </a:p>
        </p:txBody>
      </p:sp>
      <p:sp>
        <p:nvSpPr>
          <p:cNvPr id="1402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02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EAF4E7-FB78-8B41-950C-38CCE81417FE}" type="slidenum">
              <a:rPr lang="en-US"/>
              <a:pPr/>
              <a:t>105</a:t>
            </a:fld>
            <a:endParaRPr lang="en-US"/>
          </a:p>
        </p:txBody>
      </p:sp>
      <p:sp>
        <p:nvSpPr>
          <p:cNvPr id="1822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22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B09876-BC5A-AA4F-B4CF-10112853E7FA}" type="slidenum">
              <a:rPr lang="en-US"/>
              <a:pPr/>
              <a:t>106</a:t>
            </a:fld>
            <a:endParaRPr lang="en-US"/>
          </a:p>
        </p:txBody>
      </p:sp>
      <p:sp>
        <p:nvSpPr>
          <p:cNvPr id="1832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32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4B3B82-D22C-024C-9287-A9762FABF46F}" type="slidenum">
              <a:rPr lang="en-US"/>
              <a:pPr/>
              <a:t>107</a:t>
            </a:fld>
            <a:endParaRPr lang="en-US"/>
          </a:p>
        </p:txBody>
      </p:sp>
      <p:sp>
        <p:nvSpPr>
          <p:cNvPr id="1843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901CA0-532E-8741-8B8B-DB26EDCE2498}" type="slidenum">
              <a:rPr lang="en-US"/>
              <a:pPr/>
              <a:t>108</a:t>
            </a:fld>
            <a:endParaRPr lang="en-US"/>
          </a:p>
        </p:txBody>
      </p:sp>
      <p:sp>
        <p:nvSpPr>
          <p:cNvPr id="1853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53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764CBA-54CB-8041-A681-54183F95C8EA}" type="slidenum">
              <a:rPr lang="en-US"/>
              <a:pPr/>
              <a:t>109</a:t>
            </a:fld>
            <a:endParaRPr lang="en-US"/>
          </a:p>
        </p:txBody>
      </p:sp>
      <p:sp>
        <p:nvSpPr>
          <p:cNvPr id="1863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63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E84570-3DCF-5341-96D7-C186EC11ED1A}" type="slidenum">
              <a:rPr lang="en-US"/>
              <a:pPr/>
              <a:t>112</a:t>
            </a:fld>
            <a:endParaRPr lang="en-US"/>
          </a:p>
        </p:txBody>
      </p:sp>
      <p:sp>
        <p:nvSpPr>
          <p:cNvPr id="1904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04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CCE489-4D28-4D48-ABB0-B32629D11F82}" type="slidenum">
              <a:rPr lang="en-US"/>
              <a:pPr/>
              <a:t>113</a:t>
            </a:fld>
            <a:endParaRPr lang="en-US"/>
          </a:p>
        </p:txBody>
      </p:sp>
      <p:sp>
        <p:nvSpPr>
          <p:cNvPr id="1914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14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F0E858-A381-2F4D-BD80-1F309C66941E}" type="slidenum">
              <a:rPr lang="en-US"/>
              <a:pPr/>
              <a:t>114</a:t>
            </a:fld>
            <a:endParaRPr lang="en-US"/>
          </a:p>
        </p:txBody>
      </p:sp>
      <p:sp>
        <p:nvSpPr>
          <p:cNvPr id="1925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25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BB95-4D53-8648-967B-B6586862952D}" type="slidenum">
              <a:rPr lang="en-US"/>
              <a:pPr/>
              <a:t>115</a:t>
            </a:fld>
            <a:endParaRPr lang="en-US"/>
          </a:p>
        </p:txBody>
      </p:sp>
      <p:sp>
        <p:nvSpPr>
          <p:cNvPr id="1935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35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484E48-0B09-3A45-9068-3A2A5A8C6272}" type="slidenum">
              <a:rPr lang="en-US"/>
              <a:pPr/>
              <a:t>116</a:t>
            </a:fld>
            <a:endParaRPr lang="en-US"/>
          </a:p>
        </p:txBody>
      </p:sp>
      <p:sp>
        <p:nvSpPr>
          <p:cNvPr id="1945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B18168-8FA9-CA41-A9B7-BE8B9C763CF6}" type="slidenum">
              <a:rPr lang="en-US"/>
              <a:pPr/>
              <a:t>52</a:t>
            </a:fld>
            <a:endParaRPr lang="en-US"/>
          </a:p>
        </p:txBody>
      </p:sp>
      <p:sp>
        <p:nvSpPr>
          <p:cNvPr id="1413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13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8B99F2-DB9B-F44A-8A43-EAD3900409B5}" type="slidenum">
              <a:rPr lang="en-US"/>
              <a:pPr/>
              <a:t>117</a:t>
            </a:fld>
            <a:endParaRPr lang="en-US"/>
          </a:p>
        </p:txBody>
      </p:sp>
      <p:sp>
        <p:nvSpPr>
          <p:cNvPr id="1955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55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BFCC07-4C7B-1244-BE37-CD83ADF772F8}" type="slidenum">
              <a:rPr lang="en-US"/>
              <a:pPr/>
              <a:t>118</a:t>
            </a:fld>
            <a:endParaRPr lang="en-US"/>
          </a:p>
        </p:txBody>
      </p:sp>
      <p:sp>
        <p:nvSpPr>
          <p:cNvPr id="1966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66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6D2AD4-5C96-AA40-A9AE-D0DC3D0E50C2}" type="slidenum">
              <a:rPr lang="en-US"/>
              <a:pPr/>
              <a:t>119</a:t>
            </a:fld>
            <a:endParaRPr lang="en-US"/>
          </a:p>
        </p:txBody>
      </p:sp>
      <p:sp>
        <p:nvSpPr>
          <p:cNvPr id="197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7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FE79F9-FFFA-F645-AF81-45E626088F37}" type="slidenum">
              <a:rPr lang="en-US"/>
              <a:pPr/>
              <a:t>128</a:t>
            </a:fld>
            <a:endParaRPr lang="en-US"/>
          </a:p>
        </p:txBody>
      </p:sp>
      <p:sp>
        <p:nvSpPr>
          <p:cNvPr id="481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FE79F9-FFFA-F645-AF81-45E626088F37}" type="slidenum">
              <a:rPr lang="en-US"/>
              <a:pPr/>
              <a:t>129</a:t>
            </a:fld>
            <a:endParaRPr lang="en-US"/>
          </a:p>
        </p:txBody>
      </p:sp>
      <p:sp>
        <p:nvSpPr>
          <p:cNvPr id="481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B2BE6B-D76F-7D4C-8751-1579AED95634}" type="slidenum">
              <a:rPr lang="en-US"/>
              <a:pPr/>
              <a:t>130</a:t>
            </a:fld>
            <a:endParaRPr lang="en-US"/>
          </a:p>
        </p:txBody>
      </p:sp>
      <p:sp>
        <p:nvSpPr>
          <p:cNvPr id="501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3A8A3B-AA56-6648-A1CC-4AF51DD49382}" type="slidenum">
              <a:rPr lang="en-US"/>
              <a:pPr/>
              <a:t>131</a:t>
            </a:fld>
            <a:endParaRPr lang="en-US"/>
          </a:p>
        </p:txBody>
      </p:sp>
      <p:sp>
        <p:nvSpPr>
          <p:cNvPr id="512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BCA4A9-DFE0-5F45-B85C-A36A63E370C4}" type="slidenum">
              <a:rPr lang="en-US"/>
              <a:pPr/>
              <a:t>132</a:t>
            </a:fld>
            <a:endParaRPr lang="en-US"/>
          </a:p>
        </p:txBody>
      </p:sp>
      <p:sp>
        <p:nvSpPr>
          <p:cNvPr id="522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98EBA5-2B8E-2D4B-86D3-A876028B9FB5}" type="slidenum">
              <a:rPr lang="en-US"/>
              <a:pPr/>
              <a:t>53</a:t>
            </a:fld>
            <a:endParaRPr lang="en-US"/>
          </a:p>
        </p:txBody>
      </p:sp>
      <p:sp>
        <p:nvSpPr>
          <p:cNvPr id="1423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23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216C8BD-D492-3A42-838F-6528E3338177}" type="slidenum">
              <a:rPr lang="en-US"/>
              <a:pPr/>
              <a:t>133</a:t>
            </a:fld>
            <a:endParaRPr lang="en-US"/>
          </a:p>
        </p:txBody>
      </p:sp>
      <p:sp>
        <p:nvSpPr>
          <p:cNvPr id="532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18832-72EE-3940-A81A-18F62422C225}" type="slidenum">
              <a:rPr lang="en-US"/>
              <a:pPr/>
              <a:t>134</a:t>
            </a:fld>
            <a:endParaRPr lang="en-US"/>
          </a:p>
        </p:txBody>
      </p:sp>
      <p:sp>
        <p:nvSpPr>
          <p:cNvPr id="542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880048-F354-4C44-9C76-CD751297FD4C}" type="slidenum">
              <a:rPr lang="en-US"/>
              <a:pPr/>
              <a:t>135</a:t>
            </a:fld>
            <a:endParaRPr lang="en-US"/>
          </a:p>
        </p:txBody>
      </p:sp>
      <p:sp>
        <p:nvSpPr>
          <p:cNvPr id="552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47802C-96F1-A948-B08D-E42B9C3B6045}" type="slidenum">
              <a:rPr lang="en-US"/>
              <a:pPr/>
              <a:t>136</a:t>
            </a:fld>
            <a:endParaRPr lang="en-US"/>
          </a:p>
        </p:txBody>
      </p:sp>
      <p:sp>
        <p:nvSpPr>
          <p:cNvPr id="563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3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D4AA2C5-46F5-874F-A5C8-1EDD534ABFD2}" type="slidenum">
              <a:rPr lang="en-US"/>
              <a:pPr/>
              <a:t>137</a:t>
            </a:fld>
            <a:endParaRPr lang="en-US"/>
          </a:p>
        </p:txBody>
      </p:sp>
      <p:sp>
        <p:nvSpPr>
          <p:cNvPr id="573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142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BEC81-1BCA-1C4E-9539-9882A6E7D1D3}" type="slidenum">
              <a:rPr lang="en-US"/>
              <a:pPr/>
              <a:t>54</a:t>
            </a:fld>
            <a:endParaRPr lang="en-US"/>
          </a:p>
        </p:txBody>
      </p:sp>
      <p:sp>
        <p:nvSpPr>
          <p:cNvPr id="1433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D77409-E306-0349-8612-2664A43DC1A1}" type="slidenum">
              <a:rPr lang="en-US"/>
              <a:pPr/>
              <a:t>55</a:t>
            </a:fld>
            <a:endParaRPr lang="en-US"/>
          </a:p>
        </p:txBody>
      </p:sp>
      <p:sp>
        <p:nvSpPr>
          <p:cNvPr id="1443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43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0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3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56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6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02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7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8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4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8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7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F9DEB-2FA2-AE4C-B324-202653FA00F4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0ACF8-52E0-A544-8C0E-CE915FAC9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://www.rubyinside.com/wp-content/uploads/2008/07/starling.jpg" TargetMode="External"/><Relationship Id="rId5" Type="http://schemas.openxmlformats.org/officeDocument/2006/relationships/hyperlink" Target="http://2.bp.blogspot.com/-hCzVof1xqWo/TvaFXmpJAmI/AAAAAAAAIdk/QzUg1sKHDnA/s1600/1+Common_starling_in_london+paul+lomax+wiki+commons.jpg" TargetMode="External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hyperlink" Target="http://www.borderschess.org/KnightTour.ht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171" y="0"/>
            <a:ext cx="10403840" cy="6858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1010501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Recursive Exploration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</a:t>
            </a:r>
            <a:r>
              <a:rPr lang="en-US" sz="3200" dirty="0"/>
              <a:t>8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</a:t>
            </a:r>
            <a:r>
              <a:rPr lang="en-US" sz="3200" dirty="0" smtClean="0"/>
              <a:t>25, </a:t>
            </a:r>
            <a:r>
              <a:rPr lang="en-US" sz="3200" dirty="0" smtClean="0"/>
              <a:t>2016</a:t>
            </a:r>
            <a:endParaRPr lang="en-US" sz="320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Chris Piech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696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9 Letters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481689"/>
            <a:ext cx="1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framework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1033" y="1587099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45947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9885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9887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9888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9889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9890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8364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0906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0908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0909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0910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0911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0912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0913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0914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24895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0780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2951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2955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2956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2957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2958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2959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2960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2961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2962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08555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3978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3979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3981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3986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pic>
        <p:nvPicPr>
          <p:cNvPr id="83987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40" y="3940253"/>
            <a:ext cx="2099520" cy="2553389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83988" name="Text Box 20"/>
          <p:cNvSpPr txBox="1">
            <a:spLocks noChangeArrowheads="1"/>
          </p:cNvSpPr>
          <p:nvPr/>
        </p:nvSpPr>
        <p:spPr bwMode="auto">
          <a:xfrm>
            <a:off x="0" y="6538286"/>
            <a:ext cx="9144000" cy="33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8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r>
              <a:rPr lang="en-US" sz="900">
                <a:solidFill>
                  <a:srgbClr val="999999"/>
                </a:solidFill>
              </a:rPr>
              <a:t>Sources: </a:t>
            </a:r>
            <a:r>
              <a:rPr lang="en-US" sz="900">
                <a:solidFill>
                  <a:srgbClr val="999999"/>
                </a:solidFill>
                <a:hlinkClick r:id="rId4"/>
              </a:rPr>
              <a:t>http://www.rubyinside.com/wp-content/uploads/2008/07/starling.jpg</a:t>
            </a:r>
            <a:r>
              <a:rPr lang="en-US" sz="900">
                <a:solidFill>
                  <a:srgbClr val="999999"/>
                </a:solidFill>
              </a:rPr>
              <a:t> and </a:t>
            </a:r>
            <a:r>
              <a:rPr lang="en-US" sz="900">
                <a:solidFill>
                  <a:srgbClr val="999999"/>
                </a:solidFill>
                <a:hlinkClick r:id="rId5"/>
              </a:rPr>
              <a:t>http://2.bp.blogspot.com/-hCzVof1xqWo/TvaFXmpJAmI/AAAAAAAAIdk/QzUg1sKHDnA/s1600/1+Common_starling_in_london+paul+lomax+wiki+commons.jpg</a:t>
            </a:r>
            <a:r>
              <a:rPr lang="en-US" sz="900">
                <a:solidFill>
                  <a:srgbClr val="999999"/>
                </a:solidFill>
              </a:rPr>
              <a:t> </a:t>
            </a:r>
          </a:p>
        </p:txBody>
      </p:sp>
      <p:pic>
        <p:nvPicPr>
          <p:cNvPr id="83989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00" y="3832243"/>
            <a:ext cx="3317760" cy="2837098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2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5302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5001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5003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5005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5006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5007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5008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5010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5011" name="Rectangle 19"/>
          <p:cNvSpPr>
            <a:spLocks noChangeArrowheads="1"/>
          </p:cNvSpPr>
          <p:nvPr/>
        </p:nvSpPr>
        <p:spPr bwMode="auto">
          <a:xfrm>
            <a:off x="165888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5012" name="Rectangle 20"/>
          <p:cNvSpPr>
            <a:spLocks noChangeArrowheads="1"/>
          </p:cNvSpPr>
          <p:nvPr/>
        </p:nvSpPr>
        <p:spPr bwMode="auto">
          <a:xfrm>
            <a:off x="248832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5013" name="Rectangle 21"/>
          <p:cNvSpPr>
            <a:spLocks noChangeArrowheads="1"/>
          </p:cNvSpPr>
          <p:nvPr/>
        </p:nvSpPr>
        <p:spPr bwMode="auto">
          <a:xfrm>
            <a:off x="331776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5014" name="Rectangle 22"/>
          <p:cNvSpPr>
            <a:spLocks noChangeArrowheads="1"/>
          </p:cNvSpPr>
          <p:nvPr/>
        </p:nvSpPr>
        <p:spPr bwMode="auto">
          <a:xfrm>
            <a:off x="414720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5015" name="Rectangle 23"/>
          <p:cNvSpPr>
            <a:spLocks noChangeArrowheads="1"/>
          </p:cNvSpPr>
          <p:nvPr/>
        </p:nvSpPr>
        <p:spPr bwMode="auto">
          <a:xfrm>
            <a:off x="497664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5016" name="Rectangle 24"/>
          <p:cNvSpPr>
            <a:spLocks noChangeArrowheads="1"/>
          </p:cNvSpPr>
          <p:nvPr/>
        </p:nvSpPr>
        <p:spPr bwMode="auto">
          <a:xfrm>
            <a:off x="580608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5017" name="Rectangle 25"/>
          <p:cNvSpPr>
            <a:spLocks noChangeArrowheads="1"/>
          </p:cNvSpPr>
          <p:nvPr/>
        </p:nvSpPr>
        <p:spPr bwMode="auto">
          <a:xfrm>
            <a:off x="663552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7009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 dirty="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6026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6027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6028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6029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6030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6031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6032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6033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6034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6035" name="Rectangle 19"/>
          <p:cNvSpPr>
            <a:spLocks noChangeArrowheads="1"/>
          </p:cNvSpPr>
          <p:nvPr/>
        </p:nvSpPr>
        <p:spPr bwMode="auto">
          <a:xfrm>
            <a:off x="165888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6036" name="Rectangle 20"/>
          <p:cNvSpPr>
            <a:spLocks noChangeArrowheads="1"/>
          </p:cNvSpPr>
          <p:nvPr/>
        </p:nvSpPr>
        <p:spPr bwMode="auto">
          <a:xfrm>
            <a:off x="248832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6037" name="Rectangle 21"/>
          <p:cNvSpPr>
            <a:spLocks noChangeArrowheads="1"/>
          </p:cNvSpPr>
          <p:nvPr/>
        </p:nvSpPr>
        <p:spPr bwMode="auto">
          <a:xfrm>
            <a:off x="331776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6038" name="Rectangle 22"/>
          <p:cNvSpPr>
            <a:spLocks noChangeArrowheads="1"/>
          </p:cNvSpPr>
          <p:nvPr/>
        </p:nvSpPr>
        <p:spPr bwMode="auto">
          <a:xfrm>
            <a:off x="414720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6039" name="Rectangle 23"/>
          <p:cNvSpPr>
            <a:spLocks noChangeArrowheads="1"/>
          </p:cNvSpPr>
          <p:nvPr/>
        </p:nvSpPr>
        <p:spPr bwMode="auto">
          <a:xfrm>
            <a:off x="497664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6040" name="Rectangle 24"/>
          <p:cNvSpPr>
            <a:spLocks noChangeArrowheads="1"/>
          </p:cNvSpPr>
          <p:nvPr/>
        </p:nvSpPr>
        <p:spPr bwMode="auto">
          <a:xfrm>
            <a:off x="580608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6041" name="Rectangle 25"/>
          <p:cNvSpPr>
            <a:spLocks noChangeArrowheads="1"/>
          </p:cNvSpPr>
          <p:nvPr/>
        </p:nvSpPr>
        <p:spPr bwMode="auto">
          <a:xfrm>
            <a:off x="663552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49153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7055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7056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7057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21558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8074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8075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8077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8079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8080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8081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8082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8083" name="Rectangle 19"/>
          <p:cNvSpPr>
            <a:spLocks noChangeArrowheads="1"/>
          </p:cNvSpPr>
          <p:nvPr/>
        </p:nvSpPr>
        <p:spPr bwMode="auto">
          <a:xfrm>
            <a:off x="165888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8084" name="Rectangle 20"/>
          <p:cNvSpPr>
            <a:spLocks noChangeArrowheads="1"/>
          </p:cNvSpPr>
          <p:nvPr/>
        </p:nvSpPr>
        <p:spPr bwMode="auto">
          <a:xfrm>
            <a:off x="248832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8085" name="Rectangle 21"/>
          <p:cNvSpPr>
            <a:spLocks noChangeArrowheads="1"/>
          </p:cNvSpPr>
          <p:nvPr/>
        </p:nvSpPr>
        <p:spPr bwMode="auto">
          <a:xfrm>
            <a:off x="331776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8086" name="Rectangle 22"/>
          <p:cNvSpPr>
            <a:spLocks noChangeArrowheads="1"/>
          </p:cNvSpPr>
          <p:nvPr/>
        </p:nvSpPr>
        <p:spPr bwMode="auto">
          <a:xfrm>
            <a:off x="414720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8087" name="Rectangle 23"/>
          <p:cNvSpPr>
            <a:spLocks noChangeArrowheads="1"/>
          </p:cNvSpPr>
          <p:nvPr/>
        </p:nvSpPr>
        <p:spPr bwMode="auto">
          <a:xfrm>
            <a:off x="497664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8088" name="Rectangle 24"/>
          <p:cNvSpPr>
            <a:spLocks noChangeArrowheads="1"/>
          </p:cNvSpPr>
          <p:nvPr/>
        </p:nvSpPr>
        <p:spPr bwMode="auto">
          <a:xfrm>
            <a:off x="580608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8089" name="Rectangle 25"/>
          <p:cNvSpPr>
            <a:spLocks noChangeArrowheads="1"/>
          </p:cNvSpPr>
          <p:nvPr/>
        </p:nvSpPr>
        <p:spPr bwMode="auto">
          <a:xfrm>
            <a:off x="6635520" y="414763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9620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9098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9099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9100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89101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9102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9103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9104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9105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9106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9107" name="Rectangle 19"/>
          <p:cNvSpPr>
            <a:spLocks noChangeArrowheads="1"/>
          </p:cNvSpPr>
          <p:nvPr/>
        </p:nvSpPr>
        <p:spPr bwMode="auto">
          <a:xfrm>
            <a:off x="165888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89108" name="Rectangle 20"/>
          <p:cNvSpPr>
            <a:spLocks noChangeArrowheads="1"/>
          </p:cNvSpPr>
          <p:nvPr/>
        </p:nvSpPr>
        <p:spPr bwMode="auto">
          <a:xfrm>
            <a:off x="248832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89109" name="Rectangle 21"/>
          <p:cNvSpPr>
            <a:spLocks noChangeArrowheads="1"/>
          </p:cNvSpPr>
          <p:nvPr/>
        </p:nvSpPr>
        <p:spPr bwMode="auto">
          <a:xfrm>
            <a:off x="331776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89110" name="Rectangle 22"/>
          <p:cNvSpPr>
            <a:spLocks noChangeArrowheads="1"/>
          </p:cNvSpPr>
          <p:nvPr/>
        </p:nvSpPr>
        <p:spPr bwMode="auto">
          <a:xfrm>
            <a:off x="414720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89111" name="Rectangle 23"/>
          <p:cNvSpPr>
            <a:spLocks noChangeArrowheads="1"/>
          </p:cNvSpPr>
          <p:nvPr/>
        </p:nvSpPr>
        <p:spPr bwMode="auto">
          <a:xfrm>
            <a:off x="497664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89112" name="Rectangle 24"/>
          <p:cNvSpPr>
            <a:spLocks noChangeArrowheads="1"/>
          </p:cNvSpPr>
          <p:nvPr/>
        </p:nvSpPr>
        <p:spPr bwMode="auto">
          <a:xfrm>
            <a:off x="580608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89113" name="Rectangle 25"/>
          <p:cNvSpPr>
            <a:spLocks noChangeArrowheads="1"/>
          </p:cNvSpPr>
          <p:nvPr/>
        </p:nvSpPr>
        <p:spPr bwMode="auto">
          <a:xfrm>
            <a:off x="6635520" y="414763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90579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9 Letters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481689"/>
            <a:ext cx="1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framework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1033" y="1587099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261" y="4730644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 River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15796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266" y="771693"/>
            <a:ext cx="844973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bool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reducible</a:t>
            </a:r>
            <a:r>
              <a:rPr lang="en-US" sz="2400" dirty="0" smtClean="0">
                <a:latin typeface="Courier"/>
                <a:cs typeface="Courier"/>
              </a:rPr>
              <a:t>(Lexicon &amp; 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word)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()==1 &amp;&amp; 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(word)){</a:t>
            </a:r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=</a:t>
            </a:r>
            <a:r>
              <a:rPr lang="en-US" sz="2400" dirty="0" smtClean="0">
                <a:latin typeface="Courier"/>
                <a:cs typeface="Courier"/>
              </a:rPr>
              <a:t>0;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 &lt; 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++)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copy = word;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copy.erase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4F81BD"/>
                </a:solidFill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(reducible(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false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70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266" y="771693"/>
            <a:ext cx="844973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bool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reducible</a:t>
            </a:r>
            <a:r>
              <a:rPr lang="en-US" sz="2400" dirty="0" smtClean="0">
                <a:latin typeface="Courier"/>
                <a:cs typeface="Courier"/>
              </a:rPr>
              <a:t>(Lexicon &amp; 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word) {</a:t>
            </a:r>
          </a:p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()==1 &amp;&amp; 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(word)){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  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=</a:t>
            </a:r>
            <a:r>
              <a:rPr lang="en-US" sz="2400" dirty="0" smtClean="0">
                <a:latin typeface="Courier"/>
                <a:cs typeface="Courier"/>
              </a:rPr>
              <a:t>0;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 &lt; 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++)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copy = word;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copy.erase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4F81BD"/>
                </a:solidFill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(!reducible(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false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Ur </a:t>
            </a:r>
            <a:r>
              <a:rPr lang="en-US" sz="4600" dirty="0" err="1" smtClean="0">
                <a:latin typeface="Calibri"/>
                <a:cs typeface="Calibri"/>
              </a:rPr>
              <a:t>Doin</a:t>
            </a:r>
            <a:r>
              <a:rPr lang="en-US" sz="4600" dirty="0" smtClean="0">
                <a:latin typeface="Calibri"/>
                <a:cs typeface="Calibri"/>
              </a:rPr>
              <a:t> it </a:t>
            </a:r>
            <a:r>
              <a:rPr lang="en-US" sz="4600" dirty="0" err="1" smtClean="0">
                <a:latin typeface="Calibri"/>
                <a:cs typeface="Calibri"/>
              </a:rPr>
              <a:t>Rong</a:t>
            </a:r>
            <a:r>
              <a:rPr lang="en-US" sz="4600" dirty="0" smtClean="0">
                <a:latin typeface="Calibri"/>
                <a:cs typeface="Calibri"/>
              </a:rPr>
              <a:t>!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 rot="20970428">
            <a:off x="5158203" y="4752201"/>
            <a:ext cx="3654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Note how the true </a:t>
            </a:r>
          </a:p>
          <a:p>
            <a:pPr algn="ctr"/>
            <a:r>
              <a:rPr lang="en-US" sz="3600" dirty="0" smtClean="0"/>
              <a:t>became a false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39733" y="4429483"/>
            <a:ext cx="880534" cy="39651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912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93191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93193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</a:t>
            </a:r>
          </a:p>
        </p:txBody>
      </p:sp>
      <p:sp>
        <p:nvSpPr>
          <p:cNvPr id="93194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93196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93197" name="AutoShape 13"/>
          <p:cNvCxnSpPr>
            <a:cxnSpLocks noChangeShapeType="1"/>
            <a:stCxn id="93187" idx="2"/>
            <a:endCxn id="93188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198" name="AutoShape 14"/>
          <p:cNvCxnSpPr>
            <a:cxnSpLocks noChangeShapeType="1"/>
            <a:stCxn id="93187" idx="2"/>
            <a:endCxn id="93189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199" name="AutoShape 15"/>
          <p:cNvCxnSpPr>
            <a:cxnSpLocks noChangeShapeType="1"/>
            <a:stCxn id="93190" idx="2"/>
            <a:endCxn id="93191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00" name="AutoShape 16"/>
          <p:cNvCxnSpPr>
            <a:cxnSpLocks noChangeShapeType="1"/>
            <a:stCxn id="93190" idx="2"/>
            <a:endCxn id="93192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01" name="AutoShape 17"/>
          <p:cNvCxnSpPr>
            <a:cxnSpLocks noChangeShapeType="1"/>
            <a:stCxn id="93193" idx="2"/>
            <a:endCxn id="93194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02" name="AutoShape 18"/>
          <p:cNvCxnSpPr>
            <a:cxnSpLocks noChangeShapeType="1"/>
            <a:stCxn id="93193" idx="2"/>
            <a:endCxn id="93195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03" name="AutoShape 19"/>
          <p:cNvCxnSpPr>
            <a:cxnSpLocks noChangeShapeType="1"/>
            <a:stCxn id="93196" idx="2"/>
            <a:endCxn id="93187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04" name="AutoShape 20"/>
          <p:cNvCxnSpPr>
            <a:cxnSpLocks noChangeShapeType="1"/>
            <a:stCxn id="93196" idx="2"/>
            <a:endCxn id="93190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05" name="AutoShape 21"/>
          <p:cNvCxnSpPr>
            <a:cxnSpLocks noChangeShapeType="1"/>
            <a:stCxn id="93196" idx="2"/>
            <a:endCxn id="93193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3206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93207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93208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93209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CT</a:t>
            </a:r>
          </a:p>
        </p:txBody>
      </p:sp>
      <p:sp>
        <p:nvSpPr>
          <p:cNvPr id="93210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93211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93212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</a:t>
            </a:r>
          </a:p>
        </p:txBody>
      </p:sp>
      <p:sp>
        <p:nvSpPr>
          <p:cNvPr id="93213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93214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93215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93216" name="AutoShape 32"/>
          <p:cNvCxnSpPr>
            <a:cxnSpLocks noChangeShapeType="1"/>
            <a:stCxn id="93206" idx="2"/>
            <a:endCxn id="93207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17" name="AutoShape 33"/>
          <p:cNvCxnSpPr>
            <a:cxnSpLocks noChangeShapeType="1"/>
            <a:stCxn id="93206" idx="2"/>
            <a:endCxn id="93208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18" name="AutoShape 34"/>
          <p:cNvCxnSpPr>
            <a:cxnSpLocks noChangeShapeType="1"/>
            <a:stCxn id="93209" idx="2"/>
            <a:endCxn id="93210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19" name="AutoShape 35"/>
          <p:cNvCxnSpPr>
            <a:cxnSpLocks noChangeShapeType="1"/>
            <a:stCxn id="93209" idx="2"/>
            <a:endCxn id="93211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0" name="AutoShape 36"/>
          <p:cNvCxnSpPr>
            <a:cxnSpLocks noChangeShapeType="1"/>
            <a:stCxn id="93212" idx="2"/>
            <a:endCxn id="93213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1" name="AutoShape 37"/>
          <p:cNvCxnSpPr>
            <a:cxnSpLocks noChangeShapeType="1"/>
            <a:stCxn id="93212" idx="2"/>
            <a:endCxn id="93214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2" name="AutoShape 38"/>
          <p:cNvCxnSpPr>
            <a:cxnSpLocks noChangeShapeType="1"/>
            <a:stCxn id="93215" idx="2"/>
            <a:endCxn id="93206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3" name="AutoShape 39"/>
          <p:cNvCxnSpPr>
            <a:cxnSpLocks noChangeShapeType="1"/>
            <a:stCxn id="93215" idx="2"/>
            <a:endCxn id="93209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4" name="AutoShape 40"/>
          <p:cNvCxnSpPr>
            <a:cxnSpLocks noChangeShapeType="1"/>
            <a:stCxn id="93215" idx="2"/>
            <a:endCxn id="93212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3225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93226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93227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93228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CT</a:t>
            </a:r>
          </a:p>
        </p:txBody>
      </p:sp>
      <p:sp>
        <p:nvSpPr>
          <p:cNvPr id="93229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93230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93231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</a:t>
            </a:r>
          </a:p>
        </p:txBody>
      </p:sp>
      <p:sp>
        <p:nvSpPr>
          <p:cNvPr id="93232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93233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93234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93235" name="AutoShape 51"/>
          <p:cNvCxnSpPr>
            <a:cxnSpLocks noChangeShapeType="1"/>
            <a:stCxn id="93225" idx="2"/>
            <a:endCxn id="93226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36" name="AutoShape 52"/>
          <p:cNvCxnSpPr>
            <a:cxnSpLocks noChangeShapeType="1"/>
            <a:stCxn id="93225" idx="2"/>
            <a:endCxn id="93227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37" name="AutoShape 53"/>
          <p:cNvCxnSpPr>
            <a:cxnSpLocks noChangeShapeType="1"/>
            <a:stCxn id="93228" idx="2"/>
            <a:endCxn id="93229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38" name="AutoShape 54"/>
          <p:cNvCxnSpPr>
            <a:cxnSpLocks noChangeShapeType="1"/>
            <a:stCxn id="93228" idx="2"/>
            <a:endCxn id="93230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39" name="AutoShape 55"/>
          <p:cNvCxnSpPr>
            <a:cxnSpLocks noChangeShapeType="1"/>
            <a:stCxn id="93231" idx="2"/>
            <a:endCxn id="93232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40" name="AutoShape 56"/>
          <p:cNvCxnSpPr>
            <a:cxnSpLocks noChangeShapeType="1"/>
            <a:stCxn id="93231" idx="2"/>
            <a:endCxn id="93233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41" name="AutoShape 57"/>
          <p:cNvCxnSpPr>
            <a:cxnSpLocks noChangeShapeType="1"/>
            <a:stCxn id="93234" idx="2"/>
            <a:endCxn id="93225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42" name="AutoShape 58"/>
          <p:cNvCxnSpPr>
            <a:cxnSpLocks noChangeShapeType="1"/>
            <a:stCxn id="93234" idx="2"/>
            <a:endCxn id="93228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43" name="AutoShape 59"/>
          <p:cNvCxnSpPr>
            <a:cxnSpLocks noChangeShapeType="1"/>
            <a:stCxn id="93234" idx="2"/>
            <a:endCxn id="93231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3244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</a:t>
            </a:r>
          </a:p>
        </p:txBody>
      </p:sp>
      <p:sp>
        <p:nvSpPr>
          <p:cNvPr id="93245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93246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93247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</a:t>
            </a:r>
          </a:p>
        </p:txBody>
      </p:sp>
      <p:sp>
        <p:nvSpPr>
          <p:cNvPr id="93248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93249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93250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</a:t>
            </a:r>
          </a:p>
        </p:txBody>
      </p:sp>
      <p:sp>
        <p:nvSpPr>
          <p:cNvPr id="93251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93252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93253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93254" name="AutoShape 70"/>
          <p:cNvCxnSpPr>
            <a:cxnSpLocks noChangeShapeType="1"/>
            <a:stCxn id="93244" idx="2"/>
            <a:endCxn id="93245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55" name="AutoShape 71"/>
          <p:cNvCxnSpPr>
            <a:cxnSpLocks noChangeShapeType="1"/>
            <a:stCxn id="93244" idx="2"/>
            <a:endCxn id="93246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56" name="AutoShape 72"/>
          <p:cNvCxnSpPr>
            <a:cxnSpLocks noChangeShapeType="1"/>
            <a:stCxn id="93247" idx="2"/>
            <a:endCxn id="93248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57" name="AutoShape 73"/>
          <p:cNvCxnSpPr>
            <a:cxnSpLocks noChangeShapeType="1"/>
            <a:stCxn id="93247" idx="2"/>
            <a:endCxn id="93249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58" name="AutoShape 74"/>
          <p:cNvCxnSpPr>
            <a:cxnSpLocks noChangeShapeType="1"/>
            <a:stCxn id="93250" idx="2"/>
            <a:endCxn id="93251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59" name="AutoShape 75"/>
          <p:cNvCxnSpPr>
            <a:cxnSpLocks noChangeShapeType="1"/>
            <a:stCxn id="93250" idx="2"/>
            <a:endCxn id="93252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60" name="AutoShape 76"/>
          <p:cNvCxnSpPr>
            <a:cxnSpLocks noChangeShapeType="1"/>
            <a:stCxn id="93253" idx="2"/>
            <a:endCxn id="93244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61" name="AutoShape 77"/>
          <p:cNvCxnSpPr>
            <a:cxnSpLocks noChangeShapeType="1"/>
            <a:stCxn id="93253" idx="2"/>
            <a:endCxn id="93247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62" name="AutoShape 78"/>
          <p:cNvCxnSpPr>
            <a:cxnSpLocks noChangeShapeType="1"/>
            <a:stCxn id="93253" idx="2"/>
            <a:endCxn id="93250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63" name="AutoShape 79"/>
          <p:cNvCxnSpPr>
            <a:cxnSpLocks noChangeShapeType="1"/>
            <a:stCxn id="93186" idx="2"/>
            <a:endCxn id="93196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64" name="AutoShape 80"/>
          <p:cNvCxnSpPr>
            <a:cxnSpLocks noChangeShapeType="1"/>
            <a:stCxn id="93186" idx="2"/>
            <a:endCxn id="93215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65" name="AutoShape 81"/>
          <p:cNvCxnSpPr>
            <a:cxnSpLocks noChangeShapeType="1"/>
            <a:stCxn id="93186" idx="2"/>
            <a:endCxn id="93234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66" name="AutoShape 82"/>
          <p:cNvCxnSpPr>
            <a:cxnSpLocks noChangeShapeType="1"/>
            <a:stCxn id="93186" idx="2"/>
            <a:endCxn id="93253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Ur </a:t>
            </a:r>
            <a:r>
              <a:rPr lang="en-US" sz="4600" dirty="0" err="1" smtClean="0">
                <a:latin typeface="Calibri"/>
                <a:cs typeface="Calibri"/>
              </a:rPr>
              <a:t>Doin</a:t>
            </a:r>
            <a:r>
              <a:rPr lang="en-US" sz="4600" dirty="0" smtClean="0">
                <a:latin typeface="Calibri"/>
                <a:cs typeface="Calibri"/>
              </a:rPr>
              <a:t> It </a:t>
            </a:r>
            <a:r>
              <a:rPr lang="en-US" sz="4600" dirty="0" err="1" smtClean="0">
                <a:latin typeface="Calibri"/>
                <a:cs typeface="Calibri"/>
              </a:rPr>
              <a:t>Rong</a:t>
            </a:r>
            <a:r>
              <a:rPr lang="en-US" sz="4600" dirty="0" smtClean="0">
                <a:latin typeface="Calibri"/>
                <a:cs typeface="Calibri"/>
              </a:rPr>
              <a:t>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6937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CART</a:t>
            </a: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4219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4220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94221" name="AutoShape 13"/>
          <p:cNvCxnSpPr>
            <a:cxnSpLocks noChangeShapeType="1"/>
            <a:stCxn id="94211" idx="2"/>
            <a:endCxn id="94212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22" name="AutoShape 14"/>
          <p:cNvCxnSpPr>
            <a:cxnSpLocks noChangeShapeType="1"/>
            <a:stCxn id="94211" idx="2"/>
            <a:endCxn id="94213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23" name="AutoShape 15"/>
          <p:cNvCxnSpPr>
            <a:cxnSpLocks noChangeShapeType="1"/>
            <a:stCxn id="94214" idx="2"/>
            <a:endCxn id="94215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24" name="AutoShape 16"/>
          <p:cNvCxnSpPr>
            <a:cxnSpLocks noChangeShapeType="1"/>
            <a:stCxn id="94214" idx="2"/>
            <a:endCxn id="94216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25" name="AutoShape 17"/>
          <p:cNvCxnSpPr>
            <a:cxnSpLocks noChangeShapeType="1"/>
            <a:stCxn id="94217" idx="2"/>
            <a:endCxn id="94218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26" name="AutoShape 18"/>
          <p:cNvCxnSpPr>
            <a:cxnSpLocks noChangeShapeType="1"/>
            <a:stCxn id="94217" idx="2"/>
            <a:endCxn id="94219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27" name="AutoShape 19"/>
          <p:cNvCxnSpPr>
            <a:cxnSpLocks noChangeShapeType="1"/>
            <a:stCxn id="94220" idx="2"/>
            <a:endCxn id="94211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28" name="AutoShape 20"/>
          <p:cNvCxnSpPr>
            <a:cxnSpLocks noChangeShapeType="1"/>
            <a:stCxn id="94220" idx="2"/>
            <a:endCxn id="94214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29" name="AutoShape 21"/>
          <p:cNvCxnSpPr>
            <a:cxnSpLocks noChangeShapeType="1"/>
            <a:stCxn id="94220" idx="2"/>
            <a:endCxn id="94217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4230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94231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4232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4233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4234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4235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4236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4237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4238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4239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94240" name="AutoShape 32"/>
          <p:cNvCxnSpPr>
            <a:cxnSpLocks noChangeShapeType="1"/>
            <a:stCxn id="94230" idx="2"/>
            <a:endCxn id="94231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1" name="AutoShape 33"/>
          <p:cNvCxnSpPr>
            <a:cxnSpLocks noChangeShapeType="1"/>
            <a:stCxn id="94230" idx="2"/>
            <a:endCxn id="94232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2" name="AutoShape 34"/>
          <p:cNvCxnSpPr>
            <a:cxnSpLocks noChangeShapeType="1"/>
            <a:stCxn id="94233" idx="2"/>
            <a:endCxn id="94234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3" name="AutoShape 35"/>
          <p:cNvCxnSpPr>
            <a:cxnSpLocks noChangeShapeType="1"/>
            <a:stCxn id="94233" idx="2"/>
            <a:endCxn id="94235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4" name="AutoShape 36"/>
          <p:cNvCxnSpPr>
            <a:cxnSpLocks noChangeShapeType="1"/>
            <a:stCxn id="94236" idx="2"/>
            <a:endCxn id="94237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5" name="AutoShape 37"/>
          <p:cNvCxnSpPr>
            <a:cxnSpLocks noChangeShapeType="1"/>
            <a:stCxn id="94236" idx="2"/>
            <a:endCxn id="94238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6" name="AutoShape 38"/>
          <p:cNvCxnSpPr>
            <a:cxnSpLocks noChangeShapeType="1"/>
            <a:stCxn id="94239" idx="2"/>
            <a:endCxn id="94230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7" name="AutoShape 39"/>
          <p:cNvCxnSpPr>
            <a:cxnSpLocks noChangeShapeType="1"/>
            <a:stCxn id="94239" idx="2"/>
            <a:endCxn id="94233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8" name="AutoShape 40"/>
          <p:cNvCxnSpPr>
            <a:cxnSpLocks noChangeShapeType="1"/>
            <a:stCxn id="94239" idx="2"/>
            <a:endCxn id="94236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4249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4250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4251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4252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4253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4254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4255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4256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4257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4258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94259" name="AutoShape 51"/>
          <p:cNvCxnSpPr>
            <a:cxnSpLocks noChangeShapeType="1"/>
            <a:stCxn id="94249" idx="2"/>
            <a:endCxn id="94250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60" name="AutoShape 52"/>
          <p:cNvCxnSpPr>
            <a:cxnSpLocks noChangeShapeType="1"/>
            <a:stCxn id="94249" idx="2"/>
            <a:endCxn id="94251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61" name="AutoShape 53"/>
          <p:cNvCxnSpPr>
            <a:cxnSpLocks noChangeShapeType="1"/>
            <a:stCxn id="94252" idx="2"/>
            <a:endCxn id="94253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62" name="AutoShape 54"/>
          <p:cNvCxnSpPr>
            <a:cxnSpLocks noChangeShapeType="1"/>
            <a:stCxn id="94252" idx="2"/>
            <a:endCxn id="94254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63" name="AutoShape 55"/>
          <p:cNvCxnSpPr>
            <a:cxnSpLocks noChangeShapeType="1"/>
            <a:stCxn id="94255" idx="2"/>
            <a:endCxn id="94256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64" name="AutoShape 56"/>
          <p:cNvCxnSpPr>
            <a:cxnSpLocks noChangeShapeType="1"/>
            <a:stCxn id="94255" idx="2"/>
            <a:endCxn id="94257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65" name="AutoShape 57"/>
          <p:cNvCxnSpPr>
            <a:cxnSpLocks noChangeShapeType="1"/>
            <a:stCxn id="94258" idx="2"/>
            <a:endCxn id="94249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66" name="AutoShape 58"/>
          <p:cNvCxnSpPr>
            <a:cxnSpLocks noChangeShapeType="1"/>
            <a:stCxn id="94258" idx="2"/>
            <a:endCxn id="94252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67" name="AutoShape 59"/>
          <p:cNvCxnSpPr>
            <a:cxnSpLocks noChangeShapeType="1"/>
            <a:stCxn id="94258" idx="2"/>
            <a:endCxn id="94255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4268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4269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4270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4271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4272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4273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4274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4275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4276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4277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94278" name="AutoShape 70"/>
          <p:cNvCxnSpPr>
            <a:cxnSpLocks noChangeShapeType="1"/>
            <a:stCxn id="94268" idx="2"/>
            <a:endCxn id="94269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79" name="AutoShape 71"/>
          <p:cNvCxnSpPr>
            <a:cxnSpLocks noChangeShapeType="1"/>
            <a:stCxn id="94268" idx="2"/>
            <a:endCxn id="94270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80" name="AutoShape 72"/>
          <p:cNvCxnSpPr>
            <a:cxnSpLocks noChangeShapeType="1"/>
            <a:stCxn id="94271" idx="2"/>
            <a:endCxn id="94272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81" name="AutoShape 73"/>
          <p:cNvCxnSpPr>
            <a:cxnSpLocks noChangeShapeType="1"/>
            <a:stCxn id="94271" idx="2"/>
            <a:endCxn id="94273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82" name="AutoShape 74"/>
          <p:cNvCxnSpPr>
            <a:cxnSpLocks noChangeShapeType="1"/>
            <a:stCxn id="94274" idx="2"/>
            <a:endCxn id="94275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83" name="AutoShape 75"/>
          <p:cNvCxnSpPr>
            <a:cxnSpLocks noChangeShapeType="1"/>
            <a:stCxn id="94274" idx="2"/>
            <a:endCxn id="94276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84" name="AutoShape 76"/>
          <p:cNvCxnSpPr>
            <a:cxnSpLocks noChangeShapeType="1"/>
            <a:stCxn id="94277" idx="2"/>
            <a:endCxn id="94268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85" name="AutoShape 77"/>
          <p:cNvCxnSpPr>
            <a:cxnSpLocks noChangeShapeType="1"/>
            <a:stCxn id="94277" idx="2"/>
            <a:endCxn id="94271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86" name="AutoShape 78"/>
          <p:cNvCxnSpPr>
            <a:cxnSpLocks noChangeShapeType="1"/>
            <a:stCxn id="94277" idx="2"/>
            <a:endCxn id="94274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87" name="AutoShape 79"/>
          <p:cNvCxnSpPr>
            <a:cxnSpLocks noChangeShapeType="1"/>
            <a:stCxn id="94210" idx="2"/>
            <a:endCxn id="94220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88" name="AutoShape 80"/>
          <p:cNvCxnSpPr>
            <a:cxnSpLocks noChangeShapeType="1"/>
            <a:stCxn id="94210" idx="2"/>
            <a:endCxn id="94239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89" name="AutoShape 81"/>
          <p:cNvCxnSpPr>
            <a:cxnSpLocks noChangeShapeType="1"/>
            <a:stCxn id="94210" idx="2"/>
            <a:endCxn id="94258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90" name="AutoShape 82"/>
          <p:cNvCxnSpPr>
            <a:cxnSpLocks noChangeShapeType="1"/>
            <a:stCxn id="94210" idx="2"/>
            <a:endCxn id="94277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Ur </a:t>
            </a:r>
            <a:r>
              <a:rPr lang="en-US" sz="4600" dirty="0" err="1" smtClean="0">
                <a:latin typeface="Calibri"/>
                <a:cs typeface="Calibri"/>
              </a:rPr>
              <a:t>Doin</a:t>
            </a:r>
            <a:r>
              <a:rPr lang="en-US" sz="4600" dirty="0" smtClean="0">
                <a:latin typeface="Calibri"/>
                <a:cs typeface="Calibri"/>
              </a:rPr>
              <a:t> It </a:t>
            </a:r>
            <a:r>
              <a:rPr lang="en-US" sz="4600" dirty="0" err="1" smtClean="0">
                <a:latin typeface="Calibri"/>
                <a:cs typeface="Calibri"/>
              </a:rPr>
              <a:t>Rong</a:t>
            </a:r>
            <a:r>
              <a:rPr lang="en-US" sz="4600" dirty="0" smtClean="0">
                <a:latin typeface="Calibri"/>
                <a:cs typeface="Calibri"/>
              </a:rPr>
              <a:t>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1321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5241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5243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95245" name="AutoShape 13"/>
          <p:cNvCxnSpPr>
            <a:cxnSpLocks noChangeShapeType="1"/>
            <a:stCxn id="95235" idx="2"/>
            <a:endCxn id="95236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46" name="AutoShape 14"/>
          <p:cNvCxnSpPr>
            <a:cxnSpLocks noChangeShapeType="1"/>
            <a:stCxn id="95235" idx="2"/>
            <a:endCxn id="95237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47" name="AutoShape 15"/>
          <p:cNvCxnSpPr>
            <a:cxnSpLocks noChangeShapeType="1"/>
            <a:stCxn id="95238" idx="2"/>
            <a:endCxn id="95239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48" name="AutoShape 16"/>
          <p:cNvCxnSpPr>
            <a:cxnSpLocks noChangeShapeType="1"/>
            <a:stCxn id="95238" idx="2"/>
            <a:endCxn id="95240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49" name="AutoShape 17"/>
          <p:cNvCxnSpPr>
            <a:cxnSpLocks noChangeShapeType="1"/>
            <a:stCxn id="95241" idx="2"/>
            <a:endCxn id="95242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50" name="AutoShape 18"/>
          <p:cNvCxnSpPr>
            <a:cxnSpLocks noChangeShapeType="1"/>
            <a:stCxn id="95241" idx="2"/>
            <a:endCxn id="95243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51" name="AutoShape 19"/>
          <p:cNvCxnSpPr>
            <a:cxnSpLocks noChangeShapeType="1"/>
            <a:stCxn id="95244" idx="2"/>
            <a:endCxn id="95235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52" name="AutoShape 20"/>
          <p:cNvCxnSpPr>
            <a:cxnSpLocks noChangeShapeType="1"/>
            <a:stCxn id="95244" idx="2"/>
            <a:endCxn id="95238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53" name="AutoShape 21"/>
          <p:cNvCxnSpPr>
            <a:cxnSpLocks noChangeShapeType="1"/>
            <a:stCxn id="95244" idx="2"/>
            <a:endCxn id="95241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5254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95255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5256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5257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5258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5259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5260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5261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5263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95264" name="AutoShape 32"/>
          <p:cNvCxnSpPr>
            <a:cxnSpLocks noChangeShapeType="1"/>
            <a:stCxn id="95254" idx="2"/>
            <a:endCxn id="95255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65" name="AutoShape 33"/>
          <p:cNvCxnSpPr>
            <a:cxnSpLocks noChangeShapeType="1"/>
            <a:stCxn id="95254" idx="2"/>
            <a:endCxn id="95256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66" name="AutoShape 34"/>
          <p:cNvCxnSpPr>
            <a:cxnSpLocks noChangeShapeType="1"/>
            <a:stCxn id="95257" idx="2"/>
            <a:endCxn id="95258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67" name="AutoShape 35"/>
          <p:cNvCxnSpPr>
            <a:cxnSpLocks noChangeShapeType="1"/>
            <a:stCxn id="95257" idx="2"/>
            <a:endCxn id="95259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68" name="AutoShape 36"/>
          <p:cNvCxnSpPr>
            <a:cxnSpLocks noChangeShapeType="1"/>
            <a:stCxn id="95260" idx="2"/>
            <a:endCxn id="95261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69" name="AutoShape 37"/>
          <p:cNvCxnSpPr>
            <a:cxnSpLocks noChangeShapeType="1"/>
            <a:stCxn id="95260" idx="2"/>
            <a:endCxn id="95262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70" name="AutoShape 38"/>
          <p:cNvCxnSpPr>
            <a:cxnSpLocks noChangeShapeType="1"/>
            <a:stCxn id="95263" idx="2"/>
            <a:endCxn id="95254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71" name="AutoShape 39"/>
          <p:cNvCxnSpPr>
            <a:cxnSpLocks noChangeShapeType="1"/>
            <a:stCxn id="95263" idx="2"/>
            <a:endCxn id="95257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72" name="AutoShape 40"/>
          <p:cNvCxnSpPr>
            <a:cxnSpLocks noChangeShapeType="1"/>
            <a:stCxn id="95263" idx="2"/>
            <a:endCxn id="95260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5273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5274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5275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5276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5277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5278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5279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5280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5281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5282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95283" name="AutoShape 51"/>
          <p:cNvCxnSpPr>
            <a:cxnSpLocks noChangeShapeType="1"/>
            <a:stCxn id="95273" idx="2"/>
            <a:endCxn id="95274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84" name="AutoShape 52"/>
          <p:cNvCxnSpPr>
            <a:cxnSpLocks noChangeShapeType="1"/>
            <a:stCxn id="95273" idx="2"/>
            <a:endCxn id="95275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85" name="AutoShape 53"/>
          <p:cNvCxnSpPr>
            <a:cxnSpLocks noChangeShapeType="1"/>
            <a:stCxn id="95276" idx="2"/>
            <a:endCxn id="95277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86" name="AutoShape 54"/>
          <p:cNvCxnSpPr>
            <a:cxnSpLocks noChangeShapeType="1"/>
            <a:stCxn id="95276" idx="2"/>
            <a:endCxn id="95278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87" name="AutoShape 55"/>
          <p:cNvCxnSpPr>
            <a:cxnSpLocks noChangeShapeType="1"/>
            <a:stCxn id="95279" idx="2"/>
            <a:endCxn id="95280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88" name="AutoShape 56"/>
          <p:cNvCxnSpPr>
            <a:cxnSpLocks noChangeShapeType="1"/>
            <a:stCxn id="95279" idx="2"/>
            <a:endCxn id="95281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89" name="AutoShape 57"/>
          <p:cNvCxnSpPr>
            <a:cxnSpLocks noChangeShapeType="1"/>
            <a:stCxn id="95282" idx="2"/>
            <a:endCxn id="95273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90" name="AutoShape 58"/>
          <p:cNvCxnSpPr>
            <a:cxnSpLocks noChangeShapeType="1"/>
            <a:stCxn id="95282" idx="2"/>
            <a:endCxn id="95276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91" name="AutoShape 59"/>
          <p:cNvCxnSpPr>
            <a:cxnSpLocks noChangeShapeType="1"/>
            <a:stCxn id="95282" idx="2"/>
            <a:endCxn id="95279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5292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5293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5294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5295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5296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5297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5298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5299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5300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5301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95302" name="AutoShape 70"/>
          <p:cNvCxnSpPr>
            <a:cxnSpLocks noChangeShapeType="1"/>
            <a:stCxn id="95292" idx="2"/>
            <a:endCxn id="95293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03" name="AutoShape 71"/>
          <p:cNvCxnSpPr>
            <a:cxnSpLocks noChangeShapeType="1"/>
            <a:stCxn id="95292" idx="2"/>
            <a:endCxn id="95294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04" name="AutoShape 72"/>
          <p:cNvCxnSpPr>
            <a:cxnSpLocks noChangeShapeType="1"/>
            <a:stCxn id="95295" idx="2"/>
            <a:endCxn id="95296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05" name="AutoShape 73"/>
          <p:cNvCxnSpPr>
            <a:cxnSpLocks noChangeShapeType="1"/>
            <a:stCxn id="95295" idx="2"/>
            <a:endCxn id="95297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06" name="AutoShape 74"/>
          <p:cNvCxnSpPr>
            <a:cxnSpLocks noChangeShapeType="1"/>
            <a:stCxn id="95298" idx="2"/>
            <a:endCxn id="95299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07" name="AutoShape 75"/>
          <p:cNvCxnSpPr>
            <a:cxnSpLocks noChangeShapeType="1"/>
            <a:stCxn id="95298" idx="2"/>
            <a:endCxn id="95300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08" name="AutoShape 76"/>
          <p:cNvCxnSpPr>
            <a:cxnSpLocks noChangeShapeType="1"/>
            <a:stCxn id="95301" idx="2"/>
            <a:endCxn id="95292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09" name="AutoShape 77"/>
          <p:cNvCxnSpPr>
            <a:cxnSpLocks noChangeShapeType="1"/>
            <a:stCxn id="95301" idx="2"/>
            <a:endCxn id="95295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10" name="AutoShape 78"/>
          <p:cNvCxnSpPr>
            <a:cxnSpLocks noChangeShapeType="1"/>
            <a:stCxn id="95301" idx="2"/>
            <a:endCxn id="95298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11" name="AutoShape 79"/>
          <p:cNvCxnSpPr>
            <a:cxnSpLocks noChangeShapeType="1"/>
            <a:stCxn id="95234" idx="2"/>
            <a:endCxn id="95244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12" name="AutoShape 80"/>
          <p:cNvCxnSpPr>
            <a:cxnSpLocks noChangeShapeType="1"/>
            <a:stCxn id="95234" idx="2"/>
            <a:endCxn id="95263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13" name="AutoShape 81"/>
          <p:cNvCxnSpPr>
            <a:cxnSpLocks noChangeShapeType="1"/>
            <a:stCxn id="95234" idx="2"/>
            <a:endCxn id="95282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314" name="AutoShape 82"/>
          <p:cNvCxnSpPr>
            <a:cxnSpLocks noChangeShapeType="1"/>
            <a:stCxn id="95234" idx="2"/>
            <a:endCxn id="95301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Ur </a:t>
            </a:r>
            <a:r>
              <a:rPr lang="en-US" sz="4600" dirty="0" err="1" smtClean="0">
                <a:latin typeface="Calibri"/>
                <a:cs typeface="Calibri"/>
              </a:rPr>
              <a:t>Doin</a:t>
            </a:r>
            <a:r>
              <a:rPr lang="en-US" sz="4600" dirty="0" smtClean="0">
                <a:latin typeface="Calibri"/>
                <a:cs typeface="Calibri"/>
              </a:rPr>
              <a:t> It </a:t>
            </a:r>
            <a:r>
              <a:rPr lang="en-US" sz="4600" dirty="0" err="1" smtClean="0">
                <a:latin typeface="Calibri"/>
                <a:cs typeface="Calibri"/>
              </a:rPr>
              <a:t>Rong</a:t>
            </a:r>
            <a:r>
              <a:rPr lang="en-US" sz="4600" dirty="0" smtClean="0">
                <a:latin typeface="Calibri"/>
                <a:cs typeface="Calibri"/>
              </a:rPr>
              <a:t>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37766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6267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96269" name="AutoShape 13"/>
          <p:cNvCxnSpPr>
            <a:cxnSpLocks noChangeShapeType="1"/>
            <a:stCxn id="96259" idx="2"/>
            <a:endCxn id="96260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70" name="AutoShape 14"/>
          <p:cNvCxnSpPr>
            <a:cxnSpLocks noChangeShapeType="1"/>
            <a:stCxn id="96259" idx="2"/>
            <a:endCxn id="96261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71" name="AutoShape 15"/>
          <p:cNvCxnSpPr>
            <a:cxnSpLocks noChangeShapeType="1"/>
            <a:stCxn id="96262" idx="2"/>
            <a:endCxn id="96263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72" name="AutoShape 16"/>
          <p:cNvCxnSpPr>
            <a:cxnSpLocks noChangeShapeType="1"/>
            <a:stCxn id="96262" idx="2"/>
            <a:endCxn id="96264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73" name="AutoShape 17"/>
          <p:cNvCxnSpPr>
            <a:cxnSpLocks noChangeShapeType="1"/>
            <a:stCxn id="96265" idx="2"/>
            <a:endCxn id="96266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74" name="AutoShape 18"/>
          <p:cNvCxnSpPr>
            <a:cxnSpLocks noChangeShapeType="1"/>
            <a:stCxn id="96265" idx="2"/>
            <a:endCxn id="96267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75" name="AutoShape 19"/>
          <p:cNvCxnSpPr>
            <a:cxnSpLocks noChangeShapeType="1"/>
            <a:stCxn id="96268" idx="2"/>
            <a:endCxn id="96259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76" name="AutoShape 20"/>
          <p:cNvCxnSpPr>
            <a:cxnSpLocks noChangeShapeType="1"/>
            <a:stCxn id="96268" idx="2"/>
            <a:endCxn id="96262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77" name="AutoShape 21"/>
          <p:cNvCxnSpPr>
            <a:cxnSpLocks noChangeShapeType="1"/>
            <a:stCxn id="96268" idx="2"/>
            <a:endCxn id="96265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6278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6280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6281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6282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6283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6285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6286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6287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96288" name="AutoShape 32"/>
          <p:cNvCxnSpPr>
            <a:cxnSpLocks noChangeShapeType="1"/>
            <a:stCxn id="96278" idx="2"/>
            <a:endCxn id="96279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89" name="AutoShape 33"/>
          <p:cNvCxnSpPr>
            <a:cxnSpLocks noChangeShapeType="1"/>
            <a:stCxn id="96278" idx="2"/>
            <a:endCxn id="96280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0" name="AutoShape 34"/>
          <p:cNvCxnSpPr>
            <a:cxnSpLocks noChangeShapeType="1"/>
            <a:stCxn id="96281" idx="2"/>
            <a:endCxn id="96282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1" name="AutoShape 35"/>
          <p:cNvCxnSpPr>
            <a:cxnSpLocks noChangeShapeType="1"/>
            <a:stCxn id="96281" idx="2"/>
            <a:endCxn id="96283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2" name="AutoShape 36"/>
          <p:cNvCxnSpPr>
            <a:cxnSpLocks noChangeShapeType="1"/>
            <a:stCxn id="96284" idx="2"/>
            <a:endCxn id="96285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3" name="AutoShape 37"/>
          <p:cNvCxnSpPr>
            <a:cxnSpLocks noChangeShapeType="1"/>
            <a:stCxn id="96284" idx="2"/>
            <a:endCxn id="96286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4" name="AutoShape 38"/>
          <p:cNvCxnSpPr>
            <a:cxnSpLocks noChangeShapeType="1"/>
            <a:stCxn id="96287" idx="2"/>
            <a:endCxn id="96278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5" name="AutoShape 39"/>
          <p:cNvCxnSpPr>
            <a:cxnSpLocks noChangeShapeType="1"/>
            <a:stCxn id="96287" idx="2"/>
            <a:endCxn id="96281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6" name="AutoShape 40"/>
          <p:cNvCxnSpPr>
            <a:cxnSpLocks noChangeShapeType="1"/>
            <a:stCxn id="96287" idx="2"/>
            <a:endCxn id="96284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6297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6298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6299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6300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6301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6302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6303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6304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6305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6306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96307" name="AutoShape 51"/>
          <p:cNvCxnSpPr>
            <a:cxnSpLocks noChangeShapeType="1"/>
            <a:stCxn id="96297" idx="2"/>
            <a:endCxn id="96298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08" name="AutoShape 52"/>
          <p:cNvCxnSpPr>
            <a:cxnSpLocks noChangeShapeType="1"/>
            <a:stCxn id="96297" idx="2"/>
            <a:endCxn id="96299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09" name="AutoShape 53"/>
          <p:cNvCxnSpPr>
            <a:cxnSpLocks noChangeShapeType="1"/>
            <a:stCxn id="96300" idx="2"/>
            <a:endCxn id="96301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10" name="AutoShape 54"/>
          <p:cNvCxnSpPr>
            <a:cxnSpLocks noChangeShapeType="1"/>
            <a:stCxn id="96300" idx="2"/>
            <a:endCxn id="96302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11" name="AutoShape 55"/>
          <p:cNvCxnSpPr>
            <a:cxnSpLocks noChangeShapeType="1"/>
            <a:stCxn id="96303" idx="2"/>
            <a:endCxn id="96304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12" name="AutoShape 56"/>
          <p:cNvCxnSpPr>
            <a:cxnSpLocks noChangeShapeType="1"/>
            <a:stCxn id="96303" idx="2"/>
            <a:endCxn id="96305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13" name="AutoShape 57"/>
          <p:cNvCxnSpPr>
            <a:cxnSpLocks noChangeShapeType="1"/>
            <a:stCxn id="96306" idx="2"/>
            <a:endCxn id="96297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14" name="AutoShape 58"/>
          <p:cNvCxnSpPr>
            <a:cxnSpLocks noChangeShapeType="1"/>
            <a:stCxn id="96306" idx="2"/>
            <a:endCxn id="96300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15" name="AutoShape 59"/>
          <p:cNvCxnSpPr>
            <a:cxnSpLocks noChangeShapeType="1"/>
            <a:stCxn id="96306" idx="2"/>
            <a:endCxn id="96303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6316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6317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6318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6319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6320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6321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6322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6323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6324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6325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96326" name="AutoShape 70"/>
          <p:cNvCxnSpPr>
            <a:cxnSpLocks noChangeShapeType="1"/>
            <a:stCxn id="96316" idx="2"/>
            <a:endCxn id="96317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27" name="AutoShape 71"/>
          <p:cNvCxnSpPr>
            <a:cxnSpLocks noChangeShapeType="1"/>
            <a:stCxn id="96316" idx="2"/>
            <a:endCxn id="96318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28" name="AutoShape 72"/>
          <p:cNvCxnSpPr>
            <a:cxnSpLocks noChangeShapeType="1"/>
            <a:stCxn id="96319" idx="2"/>
            <a:endCxn id="96320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29" name="AutoShape 73"/>
          <p:cNvCxnSpPr>
            <a:cxnSpLocks noChangeShapeType="1"/>
            <a:stCxn id="96319" idx="2"/>
            <a:endCxn id="96321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30" name="AutoShape 74"/>
          <p:cNvCxnSpPr>
            <a:cxnSpLocks noChangeShapeType="1"/>
            <a:stCxn id="96322" idx="2"/>
            <a:endCxn id="96323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31" name="AutoShape 75"/>
          <p:cNvCxnSpPr>
            <a:cxnSpLocks noChangeShapeType="1"/>
            <a:stCxn id="96322" idx="2"/>
            <a:endCxn id="96324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32" name="AutoShape 76"/>
          <p:cNvCxnSpPr>
            <a:cxnSpLocks noChangeShapeType="1"/>
            <a:stCxn id="96325" idx="2"/>
            <a:endCxn id="96316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33" name="AutoShape 77"/>
          <p:cNvCxnSpPr>
            <a:cxnSpLocks noChangeShapeType="1"/>
            <a:stCxn id="96325" idx="2"/>
            <a:endCxn id="96319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34" name="AutoShape 78"/>
          <p:cNvCxnSpPr>
            <a:cxnSpLocks noChangeShapeType="1"/>
            <a:stCxn id="96325" idx="2"/>
            <a:endCxn id="96322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35" name="AutoShape 79"/>
          <p:cNvCxnSpPr>
            <a:cxnSpLocks noChangeShapeType="1"/>
            <a:stCxn id="96258" idx="2"/>
            <a:endCxn id="96268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36" name="AutoShape 80"/>
          <p:cNvCxnSpPr>
            <a:cxnSpLocks noChangeShapeType="1"/>
            <a:stCxn id="96258" idx="2"/>
            <a:endCxn id="96287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37" name="AutoShape 81"/>
          <p:cNvCxnSpPr>
            <a:cxnSpLocks noChangeShapeType="1"/>
            <a:stCxn id="96258" idx="2"/>
            <a:endCxn id="96306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338" name="AutoShape 82"/>
          <p:cNvCxnSpPr>
            <a:cxnSpLocks noChangeShapeType="1"/>
            <a:stCxn id="96258" idx="2"/>
            <a:endCxn id="96325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Ur </a:t>
            </a:r>
            <a:r>
              <a:rPr lang="en-US" sz="4600" dirty="0" err="1" smtClean="0">
                <a:latin typeface="Calibri"/>
                <a:cs typeface="Calibri"/>
              </a:rPr>
              <a:t>Doin</a:t>
            </a:r>
            <a:r>
              <a:rPr lang="en-US" sz="4600" dirty="0" smtClean="0">
                <a:latin typeface="Calibri"/>
                <a:cs typeface="Calibri"/>
              </a:rPr>
              <a:t> It </a:t>
            </a:r>
            <a:r>
              <a:rPr lang="en-US" sz="4600" dirty="0" err="1" smtClean="0">
                <a:latin typeface="Calibri"/>
                <a:cs typeface="Calibri"/>
              </a:rPr>
              <a:t>Rong</a:t>
            </a:r>
            <a:r>
              <a:rPr lang="en-US" sz="4600" dirty="0" smtClean="0">
                <a:latin typeface="Calibri"/>
                <a:cs typeface="Calibri"/>
              </a:rPr>
              <a:t>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0300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7291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7292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97293" name="AutoShape 13"/>
          <p:cNvCxnSpPr>
            <a:cxnSpLocks noChangeShapeType="1"/>
            <a:stCxn id="97283" idx="2"/>
            <a:endCxn id="97284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294" name="AutoShape 14"/>
          <p:cNvCxnSpPr>
            <a:cxnSpLocks noChangeShapeType="1"/>
            <a:stCxn id="97283" idx="2"/>
            <a:endCxn id="97285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295" name="AutoShape 15"/>
          <p:cNvCxnSpPr>
            <a:cxnSpLocks noChangeShapeType="1"/>
            <a:stCxn id="97286" idx="2"/>
            <a:endCxn id="97287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296" name="AutoShape 16"/>
          <p:cNvCxnSpPr>
            <a:cxnSpLocks noChangeShapeType="1"/>
            <a:stCxn id="97286" idx="2"/>
            <a:endCxn id="97288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297" name="AutoShape 17"/>
          <p:cNvCxnSpPr>
            <a:cxnSpLocks noChangeShapeType="1"/>
            <a:stCxn id="97289" idx="2"/>
            <a:endCxn id="97290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298" name="AutoShape 18"/>
          <p:cNvCxnSpPr>
            <a:cxnSpLocks noChangeShapeType="1"/>
            <a:stCxn id="97289" idx="2"/>
            <a:endCxn id="97291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299" name="AutoShape 19"/>
          <p:cNvCxnSpPr>
            <a:cxnSpLocks noChangeShapeType="1"/>
            <a:stCxn id="97292" idx="2"/>
            <a:endCxn id="97283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00" name="AutoShape 20"/>
          <p:cNvCxnSpPr>
            <a:cxnSpLocks noChangeShapeType="1"/>
            <a:stCxn id="97292" idx="2"/>
            <a:endCxn id="97286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01" name="AutoShape 21"/>
          <p:cNvCxnSpPr>
            <a:cxnSpLocks noChangeShapeType="1"/>
            <a:stCxn id="97292" idx="2"/>
            <a:endCxn id="97289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7302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97303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7304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7305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7306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7307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7308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7309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7311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97312" name="AutoShape 32"/>
          <p:cNvCxnSpPr>
            <a:cxnSpLocks noChangeShapeType="1"/>
            <a:stCxn id="97302" idx="2"/>
            <a:endCxn id="97303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3" name="AutoShape 33"/>
          <p:cNvCxnSpPr>
            <a:cxnSpLocks noChangeShapeType="1"/>
            <a:stCxn id="97302" idx="2"/>
            <a:endCxn id="97304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4" name="AutoShape 34"/>
          <p:cNvCxnSpPr>
            <a:cxnSpLocks noChangeShapeType="1"/>
            <a:stCxn id="97305" idx="2"/>
            <a:endCxn id="97306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5" name="AutoShape 35"/>
          <p:cNvCxnSpPr>
            <a:cxnSpLocks noChangeShapeType="1"/>
            <a:stCxn id="97305" idx="2"/>
            <a:endCxn id="97307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6" name="AutoShape 36"/>
          <p:cNvCxnSpPr>
            <a:cxnSpLocks noChangeShapeType="1"/>
            <a:stCxn id="97308" idx="2"/>
            <a:endCxn id="97309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7" name="AutoShape 37"/>
          <p:cNvCxnSpPr>
            <a:cxnSpLocks noChangeShapeType="1"/>
            <a:stCxn id="97308" idx="2"/>
            <a:endCxn id="97310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8" name="AutoShape 38"/>
          <p:cNvCxnSpPr>
            <a:cxnSpLocks noChangeShapeType="1"/>
            <a:stCxn id="97311" idx="2"/>
            <a:endCxn id="97302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9" name="AutoShape 39"/>
          <p:cNvCxnSpPr>
            <a:cxnSpLocks noChangeShapeType="1"/>
            <a:stCxn id="97311" idx="2"/>
            <a:endCxn id="97305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20" name="AutoShape 40"/>
          <p:cNvCxnSpPr>
            <a:cxnSpLocks noChangeShapeType="1"/>
            <a:stCxn id="97311" idx="2"/>
            <a:endCxn id="97308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7321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7322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7323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7324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7325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7326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7327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7328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7329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7330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97331" name="AutoShape 51"/>
          <p:cNvCxnSpPr>
            <a:cxnSpLocks noChangeShapeType="1"/>
            <a:stCxn id="97321" idx="2"/>
            <a:endCxn id="97322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32" name="AutoShape 52"/>
          <p:cNvCxnSpPr>
            <a:cxnSpLocks noChangeShapeType="1"/>
            <a:stCxn id="97321" idx="2"/>
            <a:endCxn id="97323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33" name="AutoShape 53"/>
          <p:cNvCxnSpPr>
            <a:cxnSpLocks noChangeShapeType="1"/>
            <a:stCxn id="97324" idx="2"/>
            <a:endCxn id="97325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34" name="AutoShape 54"/>
          <p:cNvCxnSpPr>
            <a:cxnSpLocks noChangeShapeType="1"/>
            <a:stCxn id="97324" idx="2"/>
            <a:endCxn id="97326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35" name="AutoShape 55"/>
          <p:cNvCxnSpPr>
            <a:cxnSpLocks noChangeShapeType="1"/>
            <a:stCxn id="97327" idx="2"/>
            <a:endCxn id="97328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36" name="AutoShape 56"/>
          <p:cNvCxnSpPr>
            <a:cxnSpLocks noChangeShapeType="1"/>
            <a:stCxn id="97327" idx="2"/>
            <a:endCxn id="97329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37" name="AutoShape 57"/>
          <p:cNvCxnSpPr>
            <a:cxnSpLocks noChangeShapeType="1"/>
            <a:stCxn id="97330" idx="2"/>
            <a:endCxn id="97321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38" name="AutoShape 58"/>
          <p:cNvCxnSpPr>
            <a:cxnSpLocks noChangeShapeType="1"/>
            <a:stCxn id="97330" idx="2"/>
            <a:endCxn id="97324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39" name="AutoShape 59"/>
          <p:cNvCxnSpPr>
            <a:cxnSpLocks noChangeShapeType="1"/>
            <a:stCxn id="97330" idx="2"/>
            <a:endCxn id="97327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7340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7341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7342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7343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7344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7345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7346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7347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7348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7349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97350" name="AutoShape 70"/>
          <p:cNvCxnSpPr>
            <a:cxnSpLocks noChangeShapeType="1"/>
            <a:stCxn id="97340" idx="2"/>
            <a:endCxn id="97341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51" name="AutoShape 71"/>
          <p:cNvCxnSpPr>
            <a:cxnSpLocks noChangeShapeType="1"/>
            <a:stCxn id="97340" idx="2"/>
            <a:endCxn id="97342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52" name="AutoShape 72"/>
          <p:cNvCxnSpPr>
            <a:cxnSpLocks noChangeShapeType="1"/>
            <a:stCxn id="97343" idx="2"/>
            <a:endCxn id="97344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53" name="AutoShape 73"/>
          <p:cNvCxnSpPr>
            <a:cxnSpLocks noChangeShapeType="1"/>
            <a:stCxn id="97343" idx="2"/>
            <a:endCxn id="97345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54" name="AutoShape 74"/>
          <p:cNvCxnSpPr>
            <a:cxnSpLocks noChangeShapeType="1"/>
            <a:stCxn id="97346" idx="2"/>
            <a:endCxn id="97347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55" name="AutoShape 75"/>
          <p:cNvCxnSpPr>
            <a:cxnSpLocks noChangeShapeType="1"/>
            <a:stCxn id="97346" idx="2"/>
            <a:endCxn id="97348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56" name="AutoShape 76"/>
          <p:cNvCxnSpPr>
            <a:cxnSpLocks noChangeShapeType="1"/>
            <a:stCxn id="97349" idx="2"/>
            <a:endCxn id="97340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57" name="AutoShape 77"/>
          <p:cNvCxnSpPr>
            <a:cxnSpLocks noChangeShapeType="1"/>
            <a:stCxn id="97349" idx="2"/>
            <a:endCxn id="97343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58" name="AutoShape 78"/>
          <p:cNvCxnSpPr>
            <a:cxnSpLocks noChangeShapeType="1"/>
            <a:stCxn id="97349" idx="2"/>
            <a:endCxn id="97346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59" name="AutoShape 79"/>
          <p:cNvCxnSpPr>
            <a:cxnSpLocks noChangeShapeType="1"/>
            <a:stCxn id="97282" idx="2"/>
            <a:endCxn id="97292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60" name="AutoShape 80"/>
          <p:cNvCxnSpPr>
            <a:cxnSpLocks noChangeShapeType="1"/>
            <a:stCxn id="97282" idx="2"/>
            <a:endCxn id="97311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61" name="AutoShape 81"/>
          <p:cNvCxnSpPr>
            <a:cxnSpLocks noChangeShapeType="1"/>
            <a:stCxn id="97282" idx="2"/>
            <a:endCxn id="97330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62" name="AutoShape 82"/>
          <p:cNvCxnSpPr>
            <a:cxnSpLocks noChangeShapeType="1"/>
            <a:stCxn id="97282" idx="2"/>
            <a:endCxn id="97349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Ur </a:t>
            </a:r>
            <a:r>
              <a:rPr lang="en-US" sz="4600" dirty="0" err="1" smtClean="0">
                <a:latin typeface="Calibri"/>
                <a:cs typeface="Calibri"/>
              </a:rPr>
              <a:t>Doin</a:t>
            </a:r>
            <a:r>
              <a:rPr lang="en-US" sz="4600" dirty="0" smtClean="0">
                <a:latin typeface="Calibri"/>
                <a:cs typeface="Calibri"/>
              </a:rPr>
              <a:t> It </a:t>
            </a:r>
            <a:r>
              <a:rPr lang="en-US" sz="4600" dirty="0" err="1" smtClean="0">
                <a:latin typeface="Calibri"/>
                <a:cs typeface="Calibri"/>
              </a:rPr>
              <a:t>Rong</a:t>
            </a:r>
            <a:r>
              <a:rPr lang="en-US" sz="4600" dirty="0" smtClean="0">
                <a:latin typeface="Calibri"/>
                <a:cs typeface="Calibri"/>
              </a:rPr>
              <a:t>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60110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8312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8314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8315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8316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98317" name="AutoShape 13"/>
          <p:cNvCxnSpPr>
            <a:cxnSpLocks noChangeShapeType="1"/>
            <a:stCxn id="98307" idx="2"/>
            <a:endCxn id="98308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18" name="AutoShape 14"/>
          <p:cNvCxnSpPr>
            <a:cxnSpLocks noChangeShapeType="1"/>
            <a:stCxn id="98307" idx="2"/>
            <a:endCxn id="98309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19" name="AutoShape 15"/>
          <p:cNvCxnSpPr>
            <a:cxnSpLocks noChangeShapeType="1"/>
            <a:stCxn id="98310" idx="2"/>
            <a:endCxn id="98311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20" name="AutoShape 16"/>
          <p:cNvCxnSpPr>
            <a:cxnSpLocks noChangeShapeType="1"/>
            <a:stCxn id="98310" idx="2"/>
            <a:endCxn id="98312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21" name="AutoShape 17"/>
          <p:cNvCxnSpPr>
            <a:cxnSpLocks noChangeShapeType="1"/>
            <a:stCxn id="98313" idx="2"/>
            <a:endCxn id="98314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22" name="AutoShape 18"/>
          <p:cNvCxnSpPr>
            <a:cxnSpLocks noChangeShapeType="1"/>
            <a:stCxn id="98313" idx="2"/>
            <a:endCxn id="98315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23" name="AutoShape 19"/>
          <p:cNvCxnSpPr>
            <a:cxnSpLocks noChangeShapeType="1"/>
            <a:stCxn id="98316" idx="2"/>
            <a:endCxn id="98307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24" name="AutoShape 20"/>
          <p:cNvCxnSpPr>
            <a:cxnSpLocks noChangeShapeType="1"/>
            <a:stCxn id="98316" idx="2"/>
            <a:endCxn id="98310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25" name="AutoShape 21"/>
          <p:cNvCxnSpPr>
            <a:cxnSpLocks noChangeShapeType="1"/>
            <a:stCxn id="98316" idx="2"/>
            <a:endCxn id="98313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8326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98327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8328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8329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8330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8331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8332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8333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8334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8335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98336" name="AutoShape 32"/>
          <p:cNvCxnSpPr>
            <a:cxnSpLocks noChangeShapeType="1"/>
            <a:stCxn id="98326" idx="2"/>
            <a:endCxn id="98327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37" name="AutoShape 33"/>
          <p:cNvCxnSpPr>
            <a:cxnSpLocks noChangeShapeType="1"/>
            <a:stCxn id="98326" idx="2"/>
            <a:endCxn id="98328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38" name="AutoShape 34"/>
          <p:cNvCxnSpPr>
            <a:cxnSpLocks noChangeShapeType="1"/>
            <a:stCxn id="98329" idx="2"/>
            <a:endCxn id="98330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39" name="AutoShape 35"/>
          <p:cNvCxnSpPr>
            <a:cxnSpLocks noChangeShapeType="1"/>
            <a:stCxn id="98329" idx="2"/>
            <a:endCxn id="98331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0" name="AutoShape 36"/>
          <p:cNvCxnSpPr>
            <a:cxnSpLocks noChangeShapeType="1"/>
            <a:stCxn id="98332" idx="2"/>
            <a:endCxn id="98333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1" name="AutoShape 37"/>
          <p:cNvCxnSpPr>
            <a:cxnSpLocks noChangeShapeType="1"/>
            <a:stCxn id="98332" idx="2"/>
            <a:endCxn id="98334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2" name="AutoShape 38"/>
          <p:cNvCxnSpPr>
            <a:cxnSpLocks noChangeShapeType="1"/>
            <a:stCxn id="98335" idx="2"/>
            <a:endCxn id="98326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3" name="AutoShape 39"/>
          <p:cNvCxnSpPr>
            <a:cxnSpLocks noChangeShapeType="1"/>
            <a:stCxn id="98335" idx="2"/>
            <a:endCxn id="98329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4" name="AutoShape 40"/>
          <p:cNvCxnSpPr>
            <a:cxnSpLocks noChangeShapeType="1"/>
            <a:stCxn id="98335" idx="2"/>
            <a:endCxn id="98332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8345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8346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8347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8348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8349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8350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8351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8352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8353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8354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98355" name="AutoShape 51"/>
          <p:cNvCxnSpPr>
            <a:cxnSpLocks noChangeShapeType="1"/>
            <a:stCxn id="98345" idx="2"/>
            <a:endCxn id="98346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56" name="AutoShape 52"/>
          <p:cNvCxnSpPr>
            <a:cxnSpLocks noChangeShapeType="1"/>
            <a:stCxn id="98345" idx="2"/>
            <a:endCxn id="98347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57" name="AutoShape 53"/>
          <p:cNvCxnSpPr>
            <a:cxnSpLocks noChangeShapeType="1"/>
            <a:stCxn id="98348" idx="2"/>
            <a:endCxn id="98349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58" name="AutoShape 54"/>
          <p:cNvCxnSpPr>
            <a:cxnSpLocks noChangeShapeType="1"/>
            <a:stCxn id="98348" idx="2"/>
            <a:endCxn id="98350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59" name="AutoShape 55"/>
          <p:cNvCxnSpPr>
            <a:cxnSpLocks noChangeShapeType="1"/>
            <a:stCxn id="98351" idx="2"/>
            <a:endCxn id="98352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60" name="AutoShape 56"/>
          <p:cNvCxnSpPr>
            <a:cxnSpLocks noChangeShapeType="1"/>
            <a:stCxn id="98351" idx="2"/>
            <a:endCxn id="98353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61" name="AutoShape 57"/>
          <p:cNvCxnSpPr>
            <a:cxnSpLocks noChangeShapeType="1"/>
            <a:stCxn id="98354" idx="2"/>
            <a:endCxn id="98345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62" name="AutoShape 58"/>
          <p:cNvCxnSpPr>
            <a:cxnSpLocks noChangeShapeType="1"/>
            <a:stCxn id="98354" idx="2"/>
            <a:endCxn id="98348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63" name="AutoShape 59"/>
          <p:cNvCxnSpPr>
            <a:cxnSpLocks noChangeShapeType="1"/>
            <a:stCxn id="98354" idx="2"/>
            <a:endCxn id="98351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8364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8365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8366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8367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8368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8369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8370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8371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8372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8373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98374" name="AutoShape 70"/>
          <p:cNvCxnSpPr>
            <a:cxnSpLocks noChangeShapeType="1"/>
            <a:stCxn id="98364" idx="2"/>
            <a:endCxn id="98365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75" name="AutoShape 71"/>
          <p:cNvCxnSpPr>
            <a:cxnSpLocks noChangeShapeType="1"/>
            <a:stCxn id="98364" idx="2"/>
            <a:endCxn id="98366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76" name="AutoShape 72"/>
          <p:cNvCxnSpPr>
            <a:cxnSpLocks noChangeShapeType="1"/>
            <a:stCxn id="98367" idx="2"/>
            <a:endCxn id="98368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77" name="AutoShape 73"/>
          <p:cNvCxnSpPr>
            <a:cxnSpLocks noChangeShapeType="1"/>
            <a:stCxn id="98367" idx="2"/>
            <a:endCxn id="98369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78" name="AutoShape 74"/>
          <p:cNvCxnSpPr>
            <a:cxnSpLocks noChangeShapeType="1"/>
            <a:stCxn id="98370" idx="2"/>
            <a:endCxn id="98371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79" name="AutoShape 75"/>
          <p:cNvCxnSpPr>
            <a:cxnSpLocks noChangeShapeType="1"/>
            <a:stCxn id="98370" idx="2"/>
            <a:endCxn id="98372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80" name="AutoShape 76"/>
          <p:cNvCxnSpPr>
            <a:cxnSpLocks noChangeShapeType="1"/>
            <a:stCxn id="98373" idx="2"/>
            <a:endCxn id="98364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81" name="AutoShape 77"/>
          <p:cNvCxnSpPr>
            <a:cxnSpLocks noChangeShapeType="1"/>
            <a:stCxn id="98373" idx="2"/>
            <a:endCxn id="98367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82" name="AutoShape 78"/>
          <p:cNvCxnSpPr>
            <a:cxnSpLocks noChangeShapeType="1"/>
            <a:stCxn id="98373" idx="2"/>
            <a:endCxn id="98370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83" name="AutoShape 79"/>
          <p:cNvCxnSpPr>
            <a:cxnSpLocks noChangeShapeType="1"/>
            <a:stCxn id="98306" idx="2"/>
            <a:endCxn id="98316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84" name="AutoShape 80"/>
          <p:cNvCxnSpPr>
            <a:cxnSpLocks noChangeShapeType="1"/>
            <a:stCxn id="98306" idx="2"/>
            <a:endCxn id="98335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85" name="AutoShape 81"/>
          <p:cNvCxnSpPr>
            <a:cxnSpLocks noChangeShapeType="1"/>
            <a:stCxn id="98306" idx="2"/>
            <a:endCxn id="98354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86" name="AutoShape 82"/>
          <p:cNvCxnSpPr>
            <a:cxnSpLocks noChangeShapeType="1"/>
            <a:stCxn id="98306" idx="2"/>
            <a:endCxn id="98373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Ur </a:t>
            </a:r>
            <a:r>
              <a:rPr lang="en-US" sz="4600" dirty="0" err="1" smtClean="0">
                <a:latin typeface="Calibri"/>
                <a:cs typeface="Calibri"/>
              </a:rPr>
              <a:t>Doin</a:t>
            </a:r>
            <a:r>
              <a:rPr lang="en-US" sz="4600" dirty="0" smtClean="0">
                <a:latin typeface="Calibri"/>
                <a:cs typeface="Calibri"/>
              </a:rPr>
              <a:t> It </a:t>
            </a:r>
            <a:r>
              <a:rPr lang="en-US" sz="4600" dirty="0" err="1" smtClean="0">
                <a:latin typeface="Calibri"/>
                <a:cs typeface="Calibri"/>
              </a:rPr>
              <a:t>Rong</a:t>
            </a:r>
            <a:r>
              <a:rPr lang="en-US" sz="4600" dirty="0" smtClean="0">
                <a:latin typeface="Calibri"/>
                <a:cs typeface="Calibri"/>
              </a:rPr>
              <a:t>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7602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9337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9338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9339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9340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99341" name="AutoShape 13"/>
          <p:cNvCxnSpPr>
            <a:cxnSpLocks noChangeShapeType="1"/>
            <a:stCxn id="99331" idx="2"/>
            <a:endCxn id="99332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42" name="AutoShape 14"/>
          <p:cNvCxnSpPr>
            <a:cxnSpLocks noChangeShapeType="1"/>
            <a:stCxn id="99331" idx="2"/>
            <a:endCxn id="99333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43" name="AutoShape 15"/>
          <p:cNvCxnSpPr>
            <a:cxnSpLocks noChangeShapeType="1"/>
            <a:stCxn id="99334" idx="2"/>
            <a:endCxn id="99335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44" name="AutoShape 16"/>
          <p:cNvCxnSpPr>
            <a:cxnSpLocks noChangeShapeType="1"/>
            <a:stCxn id="99334" idx="2"/>
            <a:endCxn id="99336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45" name="AutoShape 17"/>
          <p:cNvCxnSpPr>
            <a:cxnSpLocks noChangeShapeType="1"/>
            <a:stCxn id="99337" idx="2"/>
            <a:endCxn id="99338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46" name="AutoShape 18"/>
          <p:cNvCxnSpPr>
            <a:cxnSpLocks noChangeShapeType="1"/>
            <a:stCxn id="99337" idx="2"/>
            <a:endCxn id="99339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47" name="AutoShape 19"/>
          <p:cNvCxnSpPr>
            <a:cxnSpLocks noChangeShapeType="1"/>
            <a:stCxn id="99340" idx="2"/>
            <a:endCxn id="99331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48" name="AutoShape 20"/>
          <p:cNvCxnSpPr>
            <a:cxnSpLocks noChangeShapeType="1"/>
            <a:stCxn id="99340" idx="2"/>
            <a:endCxn id="99334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49" name="AutoShape 21"/>
          <p:cNvCxnSpPr>
            <a:cxnSpLocks noChangeShapeType="1"/>
            <a:stCxn id="99340" idx="2"/>
            <a:endCxn id="99337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9350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99351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9352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9353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9354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9355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9356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9357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9358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9359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99360" name="AutoShape 32"/>
          <p:cNvCxnSpPr>
            <a:cxnSpLocks noChangeShapeType="1"/>
            <a:stCxn id="99350" idx="2"/>
            <a:endCxn id="99351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1" name="AutoShape 33"/>
          <p:cNvCxnSpPr>
            <a:cxnSpLocks noChangeShapeType="1"/>
            <a:stCxn id="99350" idx="2"/>
            <a:endCxn id="99352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2" name="AutoShape 34"/>
          <p:cNvCxnSpPr>
            <a:cxnSpLocks noChangeShapeType="1"/>
            <a:stCxn id="99353" idx="2"/>
            <a:endCxn id="99354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3" name="AutoShape 35"/>
          <p:cNvCxnSpPr>
            <a:cxnSpLocks noChangeShapeType="1"/>
            <a:stCxn id="99353" idx="2"/>
            <a:endCxn id="99355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4" name="AutoShape 36"/>
          <p:cNvCxnSpPr>
            <a:cxnSpLocks noChangeShapeType="1"/>
            <a:stCxn id="99356" idx="2"/>
            <a:endCxn id="99357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5" name="AutoShape 37"/>
          <p:cNvCxnSpPr>
            <a:cxnSpLocks noChangeShapeType="1"/>
            <a:stCxn id="99356" idx="2"/>
            <a:endCxn id="99358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6" name="AutoShape 38"/>
          <p:cNvCxnSpPr>
            <a:cxnSpLocks noChangeShapeType="1"/>
            <a:stCxn id="99359" idx="2"/>
            <a:endCxn id="99350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7" name="AutoShape 39"/>
          <p:cNvCxnSpPr>
            <a:cxnSpLocks noChangeShapeType="1"/>
            <a:stCxn id="99359" idx="2"/>
            <a:endCxn id="99353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8" name="AutoShape 40"/>
          <p:cNvCxnSpPr>
            <a:cxnSpLocks noChangeShapeType="1"/>
            <a:stCxn id="99359" idx="2"/>
            <a:endCxn id="99356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9369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99370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9371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9372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99373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99374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9375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9376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9377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9378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99379" name="AutoShape 51"/>
          <p:cNvCxnSpPr>
            <a:cxnSpLocks noChangeShapeType="1"/>
            <a:stCxn id="99369" idx="2"/>
            <a:endCxn id="99370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80" name="AutoShape 52"/>
          <p:cNvCxnSpPr>
            <a:cxnSpLocks noChangeShapeType="1"/>
            <a:stCxn id="99369" idx="2"/>
            <a:endCxn id="99371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81" name="AutoShape 53"/>
          <p:cNvCxnSpPr>
            <a:cxnSpLocks noChangeShapeType="1"/>
            <a:stCxn id="99372" idx="2"/>
            <a:endCxn id="99373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82" name="AutoShape 54"/>
          <p:cNvCxnSpPr>
            <a:cxnSpLocks noChangeShapeType="1"/>
            <a:stCxn id="99372" idx="2"/>
            <a:endCxn id="99374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83" name="AutoShape 55"/>
          <p:cNvCxnSpPr>
            <a:cxnSpLocks noChangeShapeType="1"/>
            <a:stCxn id="99375" idx="2"/>
            <a:endCxn id="99376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84" name="AutoShape 56"/>
          <p:cNvCxnSpPr>
            <a:cxnSpLocks noChangeShapeType="1"/>
            <a:stCxn id="99375" idx="2"/>
            <a:endCxn id="99377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85" name="AutoShape 57"/>
          <p:cNvCxnSpPr>
            <a:cxnSpLocks noChangeShapeType="1"/>
            <a:stCxn id="99378" idx="2"/>
            <a:endCxn id="99369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86" name="AutoShape 58"/>
          <p:cNvCxnSpPr>
            <a:cxnSpLocks noChangeShapeType="1"/>
            <a:stCxn id="99378" idx="2"/>
            <a:endCxn id="99372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87" name="AutoShape 59"/>
          <p:cNvCxnSpPr>
            <a:cxnSpLocks noChangeShapeType="1"/>
            <a:stCxn id="99378" idx="2"/>
            <a:endCxn id="99375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9388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99389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9390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9391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99392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99393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9394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99395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99396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99397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99398" name="AutoShape 70"/>
          <p:cNvCxnSpPr>
            <a:cxnSpLocks noChangeShapeType="1"/>
            <a:stCxn id="99388" idx="2"/>
            <a:endCxn id="99389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99" name="AutoShape 71"/>
          <p:cNvCxnSpPr>
            <a:cxnSpLocks noChangeShapeType="1"/>
            <a:stCxn id="99388" idx="2"/>
            <a:endCxn id="99390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400" name="AutoShape 72"/>
          <p:cNvCxnSpPr>
            <a:cxnSpLocks noChangeShapeType="1"/>
            <a:stCxn id="99391" idx="2"/>
            <a:endCxn id="99392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401" name="AutoShape 73"/>
          <p:cNvCxnSpPr>
            <a:cxnSpLocks noChangeShapeType="1"/>
            <a:stCxn id="99391" idx="2"/>
            <a:endCxn id="99393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402" name="AutoShape 74"/>
          <p:cNvCxnSpPr>
            <a:cxnSpLocks noChangeShapeType="1"/>
            <a:stCxn id="99394" idx="2"/>
            <a:endCxn id="99395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403" name="AutoShape 75"/>
          <p:cNvCxnSpPr>
            <a:cxnSpLocks noChangeShapeType="1"/>
            <a:stCxn id="99394" idx="2"/>
            <a:endCxn id="99396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404" name="AutoShape 76"/>
          <p:cNvCxnSpPr>
            <a:cxnSpLocks noChangeShapeType="1"/>
            <a:stCxn id="99397" idx="2"/>
            <a:endCxn id="99388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405" name="AutoShape 77"/>
          <p:cNvCxnSpPr>
            <a:cxnSpLocks noChangeShapeType="1"/>
            <a:stCxn id="99397" idx="2"/>
            <a:endCxn id="99391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406" name="AutoShape 78"/>
          <p:cNvCxnSpPr>
            <a:cxnSpLocks noChangeShapeType="1"/>
            <a:stCxn id="99397" idx="2"/>
            <a:endCxn id="99394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407" name="AutoShape 79"/>
          <p:cNvCxnSpPr>
            <a:cxnSpLocks noChangeShapeType="1"/>
            <a:stCxn id="99330" idx="2"/>
            <a:endCxn id="99340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408" name="AutoShape 80"/>
          <p:cNvCxnSpPr>
            <a:cxnSpLocks noChangeShapeType="1"/>
            <a:stCxn id="99330" idx="2"/>
            <a:endCxn id="99359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409" name="AutoShape 81"/>
          <p:cNvCxnSpPr>
            <a:cxnSpLocks noChangeShapeType="1"/>
            <a:stCxn id="99330" idx="2"/>
            <a:endCxn id="99378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410" name="AutoShape 82"/>
          <p:cNvCxnSpPr>
            <a:cxnSpLocks noChangeShapeType="1"/>
            <a:stCxn id="99330" idx="2"/>
            <a:endCxn id="99397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Ur </a:t>
            </a:r>
            <a:r>
              <a:rPr lang="en-US" sz="4600" dirty="0" err="1" smtClean="0">
                <a:latin typeface="Calibri"/>
                <a:cs typeface="Calibri"/>
              </a:rPr>
              <a:t>Doin</a:t>
            </a:r>
            <a:r>
              <a:rPr lang="en-US" sz="4600" dirty="0" smtClean="0">
                <a:latin typeface="Calibri"/>
                <a:cs typeface="Calibri"/>
              </a:rPr>
              <a:t> It </a:t>
            </a:r>
            <a:r>
              <a:rPr lang="en-US" sz="4600" dirty="0" err="1" smtClean="0">
                <a:latin typeface="Calibri"/>
                <a:cs typeface="Calibri"/>
              </a:rPr>
              <a:t>Rong</a:t>
            </a:r>
            <a:r>
              <a:rPr lang="en-US" sz="4600" dirty="0" smtClean="0">
                <a:latin typeface="Calibri"/>
                <a:cs typeface="Calibri"/>
              </a:rPr>
              <a:t>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8700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100355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100361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100362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100363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100364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100365" name="AutoShape 13"/>
          <p:cNvCxnSpPr>
            <a:cxnSpLocks noChangeShapeType="1"/>
            <a:stCxn id="100355" idx="2"/>
            <a:endCxn id="100356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66" name="AutoShape 14"/>
          <p:cNvCxnSpPr>
            <a:cxnSpLocks noChangeShapeType="1"/>
            <a:stCxn id="100355" idx="2"/>
            <a:endCxn id="100357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67" name="AutoShape 15"/>
          <p:cNvCxnSpPr>
            <a:cxnSpLocks noChangeShapeType="1"/>
            <a:stCxn id="100358" idx="2"/>
            <a:endCxn id="100359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68" name="AutoShape 16"/>
          <p:cNvCxnSpPr>
            <a:cxnSpLocks noChangeShapeType="1"/>
            <a:stCxn id="100358" idx="2"/>
            <a:endCxn id="100360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69" name="AutoShape 17"/>
          <p:cNvCxnSpPr>
            <a:cxnSpLocks noChangeShapeType="1"/>
            <a:stCxn id="100361" idx="2"/>
            <a:endCxn id="100362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70" name="AutoShape 18"/>
          <p:cNvCxnSpPr>
            <a:cxnSpLocks noChangeShapeType="1"/>
            <a:stCxn id="100361" idx="2"/>
            <a:endCxn id="100363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71" name="AutoShape 19"/>
          <p:cNvCxnSpPr>
            <a:cxnSpLocks noChangeShapeType="1"/>
            <a:stCxn id="100364" idx="2"/>
            <a:endCxn id="100355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72" name="AutoShape 20"/>
          <p:cNvCxnSpPr>
            <a:cxnSpLocks noChangeShapeType="1"/>
            <a:stCxn id="100364" idx="2"/>
            <a:endCxn id="100358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73" name="AutoShape 21"/>
          <p:cNvCxnSpPr>
            <a:cxnSpLocks noChangeShapeType="1"/>
            <a:stCxn id="100364" idx="2"/>
            <a:endCxn id="100361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0374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100375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100376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100377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100378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100379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100380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100381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100382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100383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100384" name="AutoShape 32"/>
          <p:cNvCxnSpPr>
            <a:cxnSpLocks noChangeShapeType="1"/>
            <a:stCxn id="100374" idx="2"/>
            <a:endCxn id="100375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85" name="AutoShape 33"/>
          <p:cNvCxnSpPr>
            <a:cxnSpLocks noChangeShapeType="1"/>
            <a:stCxn id="100374" idx="2"/>
            <a:endCxn id="100376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86" name="AutoShape 34"/>
          <p:cNvCxnSpPr>
            <a:cxnSpLocks noChangeShapeType="1"/>
            <a:stCxn id="100377" idx="2"/>
            <a:endCxn id="100378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87" name="AutoShape 35"/>
          <p:cNvCxnSpPr>
            <a:cxnSpLocks noChangeShapeType="1"/>
            <a:stCxn id="100377" idx="2"/>
            <a:endCxn id="100379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88" name="AutoShape 36"/>
          <p:cNvCxnSpPr>
            <a:cxnSpLocks noChangeShapeType="1"/>
            <a:stCxn id="100380" idx="2"/>
            <a:endCxn id="100381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89" name="AutoShape 37"/>
          <p:cNvCxnSpPr>
            <a:cxnSpLocks noChangeShapeType="1"/>
            <a:stCxn id="100380" idx="2"/>
            <a:endCxn id="100382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90" name="AutoShape 38"/>
          <p:cNvCxnSpPr>
            <a:cxnSpLocks noChangeShapeType="1"/>
            <a:stCxn id="100383" idx="2"/>
            <a:endCxn id="100374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91" name="AutoShape 39"/>
          <p:cNvCxnSpPr>
            <a:cxnSpLocks noChangeShapeType="1"/>
            <a:stCxn id="100383" idx="2"/>
            <a:endCxn id="100377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92" name="AutoShape 40"/>
          <p:cNvCxnSpPr>
            <a:cxnSpLocks noChangeShapeType="1"/>
            <a:stCxn id="100383" idx="2"/>
            <a:endCxn id="100380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0393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100394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100395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100396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100399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100400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100401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100402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100403" name="AutoShape 51"/>
          <p:cNvCxnSpPr>
            <a:cxnSpLocks noChangeShapeType="1"/>
            <a:stCxn id="100393" idx="2"/>
            <a:endCxn id="100394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04" name="AutoShape 52"/>
          <p:cNvCxnSpPr>
            <a:cxnSpLocks noChangeShapeType="1"/>
            <a:stCxn id="100393" idx="2"/>
            <a:endCxn id="100395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05" name="AutoShape 53"/>
          <p:cNvCxnSpPr>
            <a:cxnSpLocks noChangeShapeType="1"/>
            <a:stCxn id="100396" idx="2"/>
            <a:endCxn id="100397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06" name="AutoShape 54"/>
          <p:cNvCxnSpPr>
            <a:cxnSpLocks noChangeShapeType="1"/>
            <a:stCxn id="100396" idx="2"/>
            <a:endCxn id="100398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07" name="AutoShape 55"/>
          <p:cNvCxnSpPr>
            <a:cxnSpLocks noChangeShapeType="1"/>
            <a:stCxn id="100399" idx="2"/>
            <a:endCxn id="100400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08" name="AutoShape 56"/>
          <p:cNvCxnSpPr>
            <a:cxnSpLocks noChangeShapeType="1"/>
            <a:stCxn id="100399" idx="2"/>
            <a:endCxn id="100401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09" name="AutoShape 57"/>
          <p:cNvCxnSpPr>
            <a:cxnSpLocks noChangeShapeType="1"/>
            <a:stCxn id="100402" idx="2"/>
            <a:endCxn id="100393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10" name="AutoShape 58"/>
          <p:cNvCxnSpPr>
            <a:cxnSpLocks noChangeShapeType="1"/>
            <a:stCxn id="100402" idx="2"/>
            <a:endCxn id="100396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11" name="AutoShape 59"/>
          <p:cNvCxnSpPr>
            <a:cxnSpLocks noChangeShapeType="1"/>
            <a:stCxn id="100402" idx="2"/>
            <a:endCxn id="100399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0412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100413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100414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100415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100416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100417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100418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100419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100420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100421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100422" name="AutoShape 70"/>
          <p:cNvCxnSpPr>
            <a:cxnSpLocks noChangeShapeType="1"/>
            <a:stCxn id="100412" idx="2"/>
            <a:endCxn id="100413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23" name="AutoShape 71"/>
          <p:cNvCxnSpPr>
            <a:cxnSpLocks noChangeShapeType="1"/>
            <a:stCxn id="100412" idx="2"/>
            <a:endCxn id="100414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24" name="AutoShape 72"/>
          <p:cNvCxnSpPr>
            <a:cxnSpLocks noChangeShapeType="1"/>
            <a:stCxn id="100415" idx="2"/>
            <a:endCxn id="100416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25" name="AutoShape 73"/>
          <p:cNvCxnSpPr>
            <a:cxnSpLocks noChangeShapeType="1"/>
            <a:stCxn id="100415" idx="2"/>
            <a:endCxn id="100417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26" name="AutoShape 74"/>
          <p:cNvCxnSpPr>
            <a:cxnSpLocks noChangeShapeType="1"/>
            <a:stCxn id="100418" idx="2"/>
            <a:endCxn id="100419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27" name="AutoShape 75"/>
          <p:cNvCxnSpPr>
            <a:cxnSpLocks noChangeShapeType="1"/>
            <a:stCxn id="100418" idx="2"/>
            <a:endCxn id="100420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28" name="AutoShape 76"/>
          <p:cNvCxnSpPr>
            <a:cxnSpLocks noChangeShapeType="1"/>
            <a:stCxn id="100421" idx="2"/>
            <a:endCxn id="100412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29" name="AutoShape 77"/>
          <p:cNvCxnSpPr>
            <a:cxnSpLocks noChangeShapeType="1"/>
            <a:stCxn id="100421" idx="2"/>
            <a:endCxn id="100415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30" name="AutoShape 78"/>
          <p:cNvCxnSpPr>
            <a:cxnSpLocks noChangeShapeType="1"/>
            <a:stCxn id="100421" idx="2"/>
            <a:endCxn id="100418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31" name="AutoShape 79"/>
          <p:cNvCxnSpPr>
            <a:cxnSpLocks noChangeShapeType="1"/>
            <a:stCxn id="100354" idx="2"/>
            <a:endCxn id="100364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32" name="AutoShape 80"/>
          <p:cNvCxnSpPr>
            <a:cxnSpLocks noChangeShapeType="1"/>
            <a:stCxn id="100354" idx="2"/>
            <a:endCxn id="100383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33" name="AutoShape 81"/>
          <p:cNvCxnSpPr>
            <a:cxnSpLocks noChangeShapeType="1"/>
            <a:stCxn id="100354" idx="2"/>
            <a:endCxn id="100402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434" name="AutoShape 82"/>
          <p:cNvCxnSpPr>
            <a:cxnSpLocks noChangeShapeType="1"/>
            <a:stCxn id="100354" idx="2"/>
            <a:endCxn id="100421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Ur </a:t>
            </a:r>
            <a:r>
              <a:rPr lang="en-US" sz="4600" dirty="0" err="1" smtClean="0">
                <a:latin typeface="Calibri"/>
                <a:cs typeface="Calibri"/>
              </a:rPr>
              <a:t>Doin</a:t>
            </a:r>
            <a:r>
              <a:rPr lang="en-US" sz="4600" dirty="0" smtClean="0">
                <a:latin typeface="Calibri"/>
                <a:cs typeface="Calibri"/>
              </a:rPr>
              <a:t> It </a:t>
            </a:r>
            <a:r>
              <a:rPr lang="en-US" sz="4600" dirty="0" err="1" smtClean="0">
                <a:latin typeface="Calibri"/>
                <a:cs typeface="Calibri"/>
              </a:rPr>
              <a:t>Rong</a:t>
            </a:r>
            <a:r>
              <a:rPr lang="en-US" sz="4600" dirty="0" smtClean="0">
                <a:latin typeface="Calibri"/>
                <a:cs typeface="Calibri"/>
              </a:rPr>
              <a:t>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69884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Lets talk about your life decisions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47597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9 Letters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481689"/>
            <a:ext cx="1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framework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994" y="4362327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1700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51352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9 Letters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481689"/>
            <a:ext cx="1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framework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4528" y="3717697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1700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63947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Many problems can be seen as decision trees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09471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HCI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CompBio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Research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Startup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4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Art of seeing decision trees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413380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Templates for working with a decision tree.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77376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2781300"/>
            <a:ext cx="9144000" cy="838200"/>
          </a:xfrm>
          <a:prstGeom prst="rect">
            <a:avLst/>
          </a:prstGeom>
          <a:noFill/>
          <a:ln/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</a:rPr>
              <a:t>Four questions!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to Formulate as 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516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to Formulate as 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1598" y="888674"/>
            <a:ext cx="4385733" cy="2819725"/>
          </a:xfrm>
          <a:prstGeom prst="roundRect">
            <a:avLst>
              <a:gd name="adj" fmla="val 82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639731" y="888674"/>
            <a:ext cx="4385733" cy="2819725"/>
          </a:xfrm>
          <a:prstGeom prst="roundRect">
            <a:avLst>
              <a:gd name="adj" fmla="val 82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598" y="3826935"/>
            <a:ext cx="4385733" cy="2887455"/>
          </a:xfrm>
          <a:prstGeom prst="roundRect">
            <a:avLst>
              <a:gd name="adj" fmla="val 821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39731" y="3826935"/>
            <a:ext cx="4385733" cy="2887456"/>
          </a:xfrm>
          <a:prstGeom prst="roundRect">
            <a:avLst>
              <a:gd name="adj" fmla="val 8217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0916" y="1878336"/>
            <a:ext cx="3278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1. How do you represent </a:t>
            </a:r>
          </a:p>
          <a:p>
            <a:pPr algn="ctr"/>
            <a:r>
              <a:rPr lang="en-US" sz="2400" dirty="0" smtClean="0"/>
              <a:t>a current state?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7793" y="1878336"/>
            <a:ext cx="3172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en-US" sz="2400" dirty="0" smtClean="0"/>
              <a:t>. How do you calculate</a:t>
            </a:r>
          </a:p>
          <a:p>
            <a:pPr algn="ctr"/>
            <a:r>
              <a:rPr lang="en-US" sz="2400" dirty="0"/>
              <a:t>l</a:t>
            </a:r>
            <a:r>
              <a:rPr lang="en-US" sz="2400" dirty="0" smtClean="0"/>
              <a:t>egal moves?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4500" y="4757004"/>
            <a:ext cx="3181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r>
              <a:rPr lang="en-US" sz="2400" dirty="0" smtClean="0"/>
              <a:t>. How do you generate</a:t>
            </a:r>
          </a:p>
          <a:p>
            <a:pPr algn="ctr"/>
            <a:r>
              <a:rPr lang="en-US" sz="2400" dirty="0"/>
              <a:t>n</a:t>
            </a:r>
            <a:r>
              <a:rPr lang="en-US" sz="2400" dirty="0" smtClean="0"/>
              <a:t>ext states given move?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069480" y="4773938"/>
            <a:ext cx="3509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4. How do you know if you</a:t>
            </a:r>
          </a:p>
          <a:p>
            <a:pPr algn="ctr"/>
            <a:r>
              <a:rPr lang="en-US" sz="2400" dirty="0"/>
              <a:t>s</a:t>
            </a:r>
            <a:r>
              <a:rPr lang="en-US" sz="2400" dirty="0" smtClean="0"/>
              <a:t>hould stop </a:t>
            </a:r>
            <a:r>
              <a:rPr lang="en-US" sz="2400" dirty="0" err="1" smtClean="0"/>
              <a:t>recursing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842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Generating Permutations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3334" y="2911101"/>
            <a:ext cx="5567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All permutations of </a:t>
            </a: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“</a:t>
            </a:r>
            <a:r>
              <a:rPr lang="en-US" sz="3600" b="1" dirty="0" err="1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abcd</a:t>
            </a: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”</a:t>
            </a:r>
            <a:endParaRPr lang="en-US" sz="3600" b="1" dirty="0">
              <a:solidFill>
                <a:schemeClr val="accent3">
                  <a:lumMod val="5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436138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9792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 dirty="0">
                <a:solidFill>
                  <a:srgbClr val="000000"/>
                </a:solidFill>
              </a:rPr>
              <a:t>x</a:t>
            </a:r>
            <a:r>
              <a:rPr lang="en-US" sz="2200" baseline="-33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2208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1462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6718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979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6220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11462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16718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9792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114624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62208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167184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979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16718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6220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1462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979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11462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16718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6220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979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6220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11462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16718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23702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>
            <a:off x="342000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394416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62" name="Rectangle 30"/>
          <p:cNvSpPr>
            <a:spLocks noChangeArrowheads="1"/>
          </p:cNvSpPr>
          <p:nvPr/>
        </p:nvSpPr>
        <p:spPr bwMode="auto">
          <a:xfrm>
            <a:off x="23702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64" name="Rectangle 32"/>
          <p:cNvSpPr>
            <a:spLocks noChangeArrowheads="1"/>
          </p:cNvSpPr>
          <p:nvPr/>
        </p:nvSpPr>
        <p:spPr bwMode="auto">
          <a:xfrm>
            <a:off x="342000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394416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237024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67" name="Rectangle 35"/>
          <p:cNvSpPr>
            <a:spLocks noChangeArrowheads="1"/>
          </p:cNvSpPr>
          <p:nvPr/>
        </p:nvSpPr>
        <p:spPr bwMode="auto">
          <a:xfrm>
            <a:off x="342000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68" name="Rectangle 36"/>
          <p:cNvSpPr>
            <a:spLocks noChangeArrowheads="1"/>
          </p:cNvSpPr>
          <p:nvPr/>
        </p:nvSpPr>
        <p:spPr bwMode="auto">
          <a:xfrm>
            <a:off x="289584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69" name="Rectangle 37"/>
          <p:cNvSpPr>
            <a:spLocks noChangeArrowheads="1"/>
          </p:cNvSpPr>
          <p:nvPr/>
        </p:nvSpPr>
        <p:spPr bwMode="auto">
          <a:xfrm>
            <a:off x="394416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70" name="Rectangle 38"/>
          <p:cNvSpPr>
            <a:spLocks noChangeArrowheads="1"/>
          </p:cNvSpPr>
          <p:nvPr/>
        </p:nvSpPr>
        <p:spPr bwMode="auto">
          <a:xfrm>
            <a:off x="23702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71" name="Rectangle 39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72" name="Rectangle 40"/>
          <p:cNvSpPr>
            <a:spLocks noChangeArrowheads="1"/>
          </p:cNvSpPr>
          <p:nvPr/>
        </p:nvSpPr>
        <p:spPr bwMode="auto">
          <a:xfrm>
            <a:off x="28958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73" name="Rectangle 41"/>
          <p:cNvSpPr>
            <a:spLocks noChangeArrowheads="1"/>
          </p:cNvSpPr>
          <p:nvPr/>
        </p:nvSpPr>
        <p:spPr bwMode="auto">
          <a:xfrm>
            <a:off x="342000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74" name="Rectangle 42"/>
          <p:cNvSpPr>
            <a:spLocks noChangeArrowheads="1"/>
          </p:cNvSpPr>
          <p:nvPr/>
        </p:nvSpPr>
        <p:spPr bwMode="auto">
          <a:xfrm>
            <a:off x="23702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75" name="Rectangle 43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76" name="Rectangle 44"/>
          <p:cNvSpPr>
            <a:spLocks noChangeArrowheads="1"/>
          </p:cNvSpPr>
          <p:nvPr/>
        </p:nvSpPr>
        <p:spPr bwMode="auto">
          <a:xfrm>
            <a:off x="394416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77" name="Rectangle 45"/>
          <p:cNvSpPr>
            <a:spLocks noChangeArrowheads="1"/>
          </p:cNvSpPr>
          <p:nvPr/>
        </p:nvSpPr>
        <p:spPr bwMode="auto">
          <a:xfrm>
            <a:off x="28958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78" name="Rectangle 46"/>
          <p:cNvSpPr>
            <a:spLocks noChangeArrowheads="1"/>
          </p:cNvSpPr>
          <p:nvPr/>
        </p:nvSpPr>
        <p:spPr bwMode="auto">
          <a:xfrm>
            <a:off x="23702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79" name="Rectangle 47"/>
          <p:cNvSpPr>
            <a:spLocks noChangeArrowheads="1"/>
          </p:cNvSpPr>
          <p:nvPr/>
        </p:nvSpPr>
        <p:spPr bwMode="auto">
          <a:xfrm>
            <a:off x="28958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80" name="Rectangle 48"/>
          <p:cNvSpPr>
            <a:spLocks noChangeArrowheads="1"/>
          </p:cNvSpPr>
          <p:nvPr/>
        </p:nvSpPr>
        <p:spPr bwMode="auto">
          <a:xfrm>
            <a:off x="342000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81" name="Rectangle 49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82" name="Rectangle 50"/>
          <p:cNvSpPr>
            <a:spLocks noChangeArrowheads="1"/>
          </p:cNvSpPr>
          <p:nvPr/>
        </p:nvSpPr>
        <p:spPr bwMode="auto">
          <a:xfrm>
            <a:off x="23702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83" name="Rectangle 51"/>
          <p:cNvSpPr>
            <a:spLocks noChangeArrowheads="1"/>
          </p:cNvSpPr>
          <p:nvPr/>
        </p:nvSpPr>
        <p:spPr bwMode="auto">
          <a:xfrm>
            <a:off x="23702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84" name="Rectangle 52"/>
          <p:cNvSpPr>
            <a:spLocks noChangeArrowheads="1"/>
          </p:cNvSpPr>
          <p:nvPr/>
        </p:nvSpPr>
        <p:spPr bwMode="auto">
          <a:xfrm>
            <a:off x="237024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85" name="Rectangle 53"/>
          <p:cNvSpPr>
            <a:spLocks noChangeArrowheads="1"/>
          </p:cNvSpPr>
          <p:nvPr/>
        </p:nvSpPr>
        <p:spPr bwMode="auto">
          <a:xfrm>
            <a:off x="23702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86" name="Rectangle 54"/>
          <p:cNvSpPr>
            <a:spLocks noChangeArrowheads="1"/>
          </p:cNvSpPr>
          <p:nvPr/>
        </p:nvSpPr>
        <p:spPr bwMode="auto">
          <a:xfrm>
            <a:off x="23702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87" name="Rectangle 55"/>
          <p:cNvSpPr>
            <a:spLocks noChangeArrowheads="1"/>
          </p:cNvSpPr>
          <p:nvPr/>
        </p:nvSpPr>
        <p:spPr bwMode="auto">
          <a:xfrm>
            <a:off x="23702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88" name="Rectangle 56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89" name="Rectangle 57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90" name="Rectangle 58"/>
          <p:cNvSpPr>
            <a:spLocks noChangeArrowheads="1"/>
          </p:cNvSpPr>
          <p:nvPr/>
        </p:nvSpPr>
        <p:spPr bwMode="auto">
          <a:xfrm>
            <a:off x="342000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91" name="Rectangle 59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92" name="Rectangle 60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93" name="Rectangle 61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94" name="Rectangle 62"/>
          <p:cNvSpPr>
            <a:spLocks noChangeArrowheads="1"/>
          </p:cNvSpPr>
          <p:nvPr/>
        </p:nvSpPr>
        <p:spPr bwMode="auto">
          <a:xfrm>
            <a:off x="464400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495" name="Rectangle 63"/>
          <p:cNvSpPr>
            <a:spLocks noChangeArrowheads="1"/>
          </p:cNvSpPr>
          <p:nvPr/>
        </p:nvSpPr>
        <p:spPr bwMode="auto">
          <a:xfrm>
            <a:off x="516816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96" name="Rectangle 64"/>
          <p:cNvSpPr>
            <a:spLocks noChangeArrowheads="1"/>
          </p:cNvSpPr>
          <p:nvPr/>
        </p:nvSpPr>
        <p:spPr bwMode="auto">
          <a:xfrm>
            <a:off x="569232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497" name="Rectangle 65"/>
          <p:cNvSpPr>
            <a:spLocks noChangeArrowheads="1"/>
          </p:cNvSpPr>
          <p:nvPr/>
        </p:nvSpPr>
        <p:spPr bwMode="auto">
          <a:xfrm>
            <a:off x="621792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498" name="Rectangle 66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499" name="Rectangle 67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00" name="Rectangle 68"/>
          <p:cNvSpPr>
            <a:spLocks noChangeArrowheads="1"/>
          </p:cNvSpPr>
          <p:nvPr/>
        </p:nvSpPr>
        <p:spPr bwMode="auto">
          <a:xfrm>
            <a:off x="56923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01" name="Rectangle 69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02" name="Rectangle 70"/>
          <p:cNvSpPr>
            <a:spLocks noChangeArrowheads="1"/>
          </p:cNvSpPr>
          <p:nvPr/>
        </p:nvSpPr>
        <p:spPr bwMode="auto">
          <a:xfrm>
            <a:off x="464400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03" name="Rectangle 71"/>
          <p:cNvSpPr>
            <a:spLocks noChangeArrowheads="1"/>
          </p:cNvSpPr>
          <p:nvPr/>
        </p:nvSpPr>
        <p:spPr bwMode="auto">
          <a:xfrm>
            <a:off x="569232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04" name="Rectangle 72"/>
          <p:cNvSpPr>
            <a:spLocks noChangeArrowheads="1"/>
          </p:cNvSpPr>
          <p:nvPr/>
        </p:nvSpPr>
        <p:spPr bwMode="auto">
          <a:xfrm>
            <a:off x="516816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05" name="Rectangle 73"/>
          <p:cNvSpPr>
            <a:spLocks noChangeArrowheads="1"/>
          </p:cNvSpPr>
          <p:nvPr/>
        </p:nvSpPr>
        <p:spPr bwMode="auto">
          <a:xfrm>
            <a:off x="621792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06" name="Rectangle 74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07" name="Rectangle 75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08" name="Rectangle 76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09" name="Rectangle 77"/>
          <p:cNvSpPr>
            <a:spLocks noChangeArrowheads="1"/>
          </p:cNvSpPr>
          <p:nvPr/>
        </p:nvSpPr>
        <p:spPr bwMode="auto">
          <a:xfrm>
            <a:off x="56923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10" name="Rectangle 78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11" name="Rectangle 79"/>
          <p:cNvSpPr>
            <a:spLocks noChangeArrowheads="1"/>
          </p:cNvSpPr>
          <p:nvPr/>
        </p:nvSpPr>
        <p:spPr bwMode="auto">
          <a:xfrm>
            <a:off x="56923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12" name="Rectangle 80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13" name="Rectangle 81"/>
          <p:cNvSpPr>
            <a:spLocks noChangeArrowheads="1"/>
          </p:cNvSpPr>
          <p:nvPr/>
        </p:nvSpPr>
        <p:spPr bwMode="auto">
          <a:xfrm>
            <a:off x="516816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14" name="Rectangle 82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15" name="Rectangle 83"/>
          <p:cNvSpPr>
            <a:spLocks noChangeArrowheads="1"/>
          </p:cNvSpPr>
          <p:nvPr/>
        </p:nvSpPr>
        <p:spPr bwMode="auto">
          <a:xfrm>
            <a:off x="51681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16" name="Rectangle 84"/>
          <p:cNvSpPr>
            <a:spLocks noChangeArrowheads="1"/>
          </p:cNvSpPr>
          <p:nvPr/>
        </p:nvSpPr>
        <p:spPr bwMode="auto">
          <a:xfrm>
            <a:off x="56923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17" name="Rectangle 85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18" name="Rectangle 86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19" name="Rectangle 87"/>
          <p:cNvSpPr>
            <a:spLocks noChangeArrowheads="1"/>
          </p:cNvSpPr>
          <p:nvPr/>
        </p:nvSpPr>
        <p:spPr bwMode="auto">
          <a:xfrm>
            <a:off x="464400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20" name="Rectangle 88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21" name="Rectangle 89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22" name="Rectangle 90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23" name="Rectangle 91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24" name="Rectangle 92"/>
          <p:cNvSpPr>
            <a:spLocks noChangeArrowheads="1"/>
          </p:cNvSpPr>
          <p:nvPr/>
        </p:nvSpPr>
        <p:spPr bwMode="auto">
          <a:xfrm>
            <a:off x="569232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25" name="Rectangle 93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26" name="Rectangle 94"/>
          <p:cNvSpPr>
            <a:spLocks noChangeArrowheads="1"/>
          </p:cNvSpPr>
          <p:nvPr/>
        </p:nvSpPr>
        <p:spPr bwMode="auto">
          <a:xfrm>
            <a:off x="56923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27" name="Rectangle 95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28" name="Rectangle 96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29" name="Rectangle 97"/>
          <p:cNvSpPr>
            <a:spLocks noChangeArrowheads="1"/>
          </p:cNvSpPr>
          <p:nvPr/>
        </p:nvSpPr>
        <p:spPr bwMode="auto">
          <a:xfrm>
            <a:off x="516816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30" name="Rectangle 98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31" name="Rectangle 99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32" name="Rectangle 100"/>
          <p:cNvSpPr>
            <a:spLocks noChangeArrowheads="1"/>
          </p:cNvSpPr>
          <p:nvPr/>
        </p:nvSpPr>
        <p:spPr bwMode="auto">
          <a:xfrm>
            <a:off x="56923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33" name="Rectangle 101"/>
          <p:cNvSpPr>
            <a:spLocks noChangeArrowheads="1"/>
          </p:cNvSpPr>
          <p:nvPr/>
        </p:nvSpPr>
        <p:spPr bwMode="auto">
          <a:xfrm>
            <a:off x="691632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34" name="Rectangle 102"/>
          <p:cNvSpPr>
            <a:spLocks noChangeArrowheads="1"/>
          </p:cNvSpPr>
          <p:nvPr/>
        </p:nvSpPr>
        <p:spPr bwMode="auto">
          <a:xfrm>
            <a:off x="744048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35" name="Rectangle 103"/>
          <p:cNvSpPr>
            <a:spLocks noChangeArrowheads="1"/>
          </p:cNvSpPr>
          <p:nvPr/>
        </p:nvSpPr>
        <p:spPr bwMode="auto">
          <a:xfrm>
            <a:off x="796608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36" name="Rectangle 104"/>
          <p:cNvSpPr>
            <a:spLocks noChangeArrowheads="1"/>
          </p:cNvSpPr>
          <p:nvPr/>
        </p:nvSpPr>
        <p:spPr bwMode="auto">
          <a:xfrm>
            <a:off x="84902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37" name="Rectangle 105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38" name="Rectangle 106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39" name="Rectangle 107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40" name="Rectangle 108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41" name="Rectangle 109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42" name="Rectangle 110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43" name="Rectangle 111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44" name="Rectangle 112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45" name="Rectangle 113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46" name="Rectangle 114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47" name="Rectangle 115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48" name="Rectangle 116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49" name="Rectangle 117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50" name="Rectangle 118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51" name="Rectangle 119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52" name="Rectangle 120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53" name="Rectangle 121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54" name="Rectangle 122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55" name="Rectangle 123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56" name="Rectangle 124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57" name="Rectangle 125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58" name="Rectangle 126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59" name="Rectangle 127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60" name="Rectangle 128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61" name="Rectangle 129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8562" name="Rectangle 130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63" name="Rectangle 131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64" name="Rectangle 132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65" name="Rectangle 133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66" name="Rectangle 134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67" name="Rectangle 135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68" name="Rectangle 136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69" name="Rectangle 137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70" name="Rectangle 138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71" name="Rectangle 139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72" name="Rectangle 140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73" name="Rectangle 141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74" name="Rectangle 142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75" name="Rectangle 143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76" name="Rectangle 144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77" name="Rectangle 145"/>
          <p:cNvSpPr>
            <a:spLocks noChangeArrowheads="1"/>
          </p:cNvSpPr>
          <p:nvPr/>
        </p:nvSpPr>
        <p:spPr bwMode="auto">
          <a:xfrm>
            <a:off x="350064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578" name="Rectangle 146"/>
          <p:cNvSpPr>
            <a:spLocks noChangeArrowheads="1"/>
          </p:cNvSpPr>
          <p:nvPr/>
        </p:nvSpPr>
        <p:spPr bwMode="auto">
          <a:xfrm>
            <a:off x="402480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579" name="Rectangle 147"/>
          <p:cNvSpPr>
            <a:spLocks noChangeArrowheads="1"/>
          </p:cNvSpPr>
          <p:nvPr/>
        </p:nvSpPr>
        <p:spPr bwMode="auto">
          <a:xfrm>
            <a:off x="45489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8580" name="Rectangle 148"/>
          <p:cNvSpPr>
            <a:spLocks noChangeArrowheads="1"/>
          </p:cNvSpPr>
          <p:nvPr/>
        </p:nvSpPr>
        <p:spPr bwMode="auto">
          <a:xfrm>
            <a:off x="50745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Generating Permutations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0708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3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9792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2208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11462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6718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979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6220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11462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16718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9792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14624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62208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167184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979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16718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6220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11462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979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499" name="Rectangle 19"/>
          <p:cNvSpPr>
            <a:spLocks noChangeArrowheads="1"/>
          </p:cNvSpPr>
          <p:nvPr/>
        </p:nvSpPr>
        <p:spPr bwMode="auto">
          <a:xfrm>
            <a:off x="11462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16718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6220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0502" name="Rectangle 22"/>
          <p:cNvSpPr>
            <a:spLocks noChangeArrowheads="1"/>
          </p:cNvSpPr>
          <p:nvPr/>
        </p:nvSpPr>
        <p:spPr bwMode="auto">
          <a:xfrm>
            <a:off x="979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6220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0504" name="Rectangle 24"/>
          <p:cNvSpPr>
            <a:spLocks noChangeArrowheads="1"/>
          </p:cNvSpPr>
          <p:nvPr/>
        </p:nvSpPr>
        <p:spPr bwMode="auto">
          <a:xfrm>
            <a:off x="11462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16718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06" name="Rectangle 26"/>
          <p:cNvSpPr>
            <a:spLocks noChangeArrowheads="1"/>
          </p:cNvSpPr>
          <p:nvPr/>
        </p:nvSpPr>
        <p:spPr bwMode="auto">
          <a:xfrm>
            <a:off x="237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07" name="Rectangle 27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08" name="Rectangle 28"/>
          <p:cNvSpPr>
            <a:spLocks noChangeArrowheads="1"/>
          </p:cNvSpPr>
          <p:nvPr/>
        </p:nvSpPr>
        <p:spPr bwMode="auto">
          <a:xfrm>
            <a:off x="3420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3944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10" name="Rectangle 30"/>
          <p:cNvSpPr>
            <a:spLocks noChangeArrowheads="1"/>
          </p:cNvSpPr>
          <p:nvPr/>
        </p:nvSpPr>
        <p:spPr bwMode="auto">
          <a:xfrm>
            <a:off x="237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11" name="Rectangle 31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12" name="Rectangle 32"/>
          <p:cNvSpPr>
            <a:spLocks noChangeArrowheads="1"/>
          </p:cNvSpPr>
          <p:nvPr/>
        </p:nvSpPr>
        <p:spPr bwMode="auto">
          <a:xfrm>
            <a:off x="3420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13" name="Rectangle 33"/>
          <p:cNvSpPr>
            <a:spLocks noChangeArrowheads="1"/>
          </p:cNvSpPr>
          <p:nvPr/>
        </p:nvSpPr>
        <p:spPr bwMode="auto">
          <a:xfrm>
            <a:off x="3944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14" name="Rectangle 34"/>
          <p:cNvSpPr>
            <a:spLocks noChangeArrowheads="1"/>
          </p:cNvSpPr>
          <p:nvPr/>
        </p:nvSpPr>
        <p:spPr bwMode="auto">
          <a:xfrm>
            <a:off x="237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15" name="Rectangle 35"/>
          <p:cNvSpPr>
            <a:spLocks noChangeArrowheads="1"/>
          </p:cNvSpPr>
          <p:nvPr/>
        </p:nvSpPr>
        <p:spPr bwMode="auto">
          <a:xfrm>
            <a:off x="3420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16" name="Rectangle 36"/>
          <p:cNvSpPr>
            <a:spLocks noChangeArrowheads="1"/>
          </p:cNvSpPr>
          <p:nvPr/>
        </p:nvSpPr>
        <p:spPr bwMode="auto">
          <a:xfrm>
            <a:off x="28958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17" name="Rectangle 37"/>
          <p:cNvSpPr>
            <a:spLocks noChangeArrowheads="1"/>
          </p:cNvSpPr>
          <p:nvPr/>
        </p:nvSpPr>
        <p:spPr bwMode="auto">
          <a:xfrm>
            <a:off x="3944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18" name="Rectangle 38"/>
          <p:cNvSpPr>
            <a:spLocks noChangeArrowheads="1"/>
          </p:cNvSpPr>
          <p:nvPr/>
        </p:nvSpPr>
        <p:spPr bwMode="auto">
          <a:xfrm>
            <a:off x="237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19" name="Rectangle 39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20" name="Rectangle 40"/>
          <p:cNvSpPr>
            <a:spLocks noChangeArrowheads="1"/>
          </p:cNvSpPr>
          <p:nvPr/>
        </p:nvSpPr>
        <p:spPr bwMode="auto">
          <a:xfrm>
            <a:off x="2895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21" name="Rectangle 41"/>
          <p:cNvSpPr>
            <a:spLocks noChangeArrowheads="1"/>
          </p:cNvSpPr>
          <p:nvPr/>
        </p:nvSpPr>
        <p:spPr bwMode="auto">
          <a:xfrm>
            <a:off x="3420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22" name="Rectangle 42"/>
          <p:cNvSpPr>
            <a:spLocks noChangeArrowheads="1"/>
          </p:cNvSpPr>
          <p:nvPr/>
        </p:nvSpPr>
        <p:spPr bwMode="auto">
          <a:xfrm>
            <a:off x="237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23" name="Rectangle 43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24" name="Rectangle 44"/>
          <p:cNvSpPr>
            <a:spLocks noChangeArrowheads="1"/>
          </p:cNvSpPr>
          <p:nvPr/>
        </p:nvSpPr>
        <p:spPr bwMode="auto">
          <a:xfrm>
            <a:off x="3944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25" name="Rectangle 45"/>
          <p:cNvSpPr>
            <a:spLocks noChangeArrowheads="1"/>
          </p:cNvSpPr>
          <p:nvPr/>
        </p:nvSpPr>
        <p:spPr bwMode="auto">
          <a:xfrm>
            <a:off x="2895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26" name="Rectangle 46"/>
          <p:cNvSpPr>
            <a:spLocks noChangeArrowheads="1"/>
          </p:cNvSpPr>
          <p:nvPr/>
        </p:nvSpPr>
        <p:spPr bwMode="auto">
          <a:xfrm>
            <a:off x="237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27" name="Rectangle 47"/>
          <p:cNvSpPr>
            <a:spLocks noChangeArrowheads="1"/>
          </p:cNvSpPr>
          <p:nvPr/>
        </p:nvSpPr>
        <p:spPr bwMode="auto">
          <a:xfrm>
            <a:off x="2895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28" name="Rectangle 48"/>
          <p:cNvSpPr>
            <a:spLocks noChangeArrowheads="1"/>
          </p:cNvSpPr>
          <p:nvPr/>
        </p:nvSpPr>
        <p:spPr bwMode="auto">
          <a:xfrm>
            <a:off x="3420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29" name="Rectangle 49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30" name="Rectangle 50"/>
          <p:cNvSpPr>
            <a:spLocks noChangeArrowheads="1"/>
          </p:cNvSpPr>
          <p:nvPr/>
        </p:nvSpPr>
        <p:spPr bwMode="auto">
          <a:xfrm>
            <a:off x="237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31" name="Rectangle 51"/>
          <p:cNvSpPr>
            <a:spLocks noChangeArrowheads="1"/>
          </p:cNvSpPr>
          <p:nvPr/>
        </p:nvSpPr>
        <p:spPr bwMode="auto">
          <a:xfrm>
            <a:off x="237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32" name="Rectangle 52"/>
          <p:cNvSpPr>
            <a:spLocks noChangeArrowheads="1"/>
          </p:cNvSpPr>
          <p:nvPr/>
        </p:nvSpPr>
        <p:spPr bwMode="auto">
          <a:xfrm>
            <a:off x="237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33" name="Rectangle 53"/>
          <p:cNvSpPr>
            <a:spLocks noChangeArrowheads="1"/>
          </p:cNvSpPr>
          <p:nvPr/>
        </p:nvSpPr>
        <p:spPr bwMode="auto">
          <a:xfrm>
            <a:off x="237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34" name="Rectangle 54"/>
          <p:cNvSpPr>
            <a:spLocks noChangeArrowheads="1"/>
          </p:cNvSpPr>
          <p:nvPr/>
        </p:nvSpPr>
        <p:spPr bwMode="auto">
          <a:xfrm>
            <a:off x="237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35" name="Rectangle 55"/>
          <p:cNvSpPr>
            <a:spLocks noChangeArrowheads="1"/>
          </p:cNvSpPr>
          <p:nvPr/>
        </p:nvSpPr>
        <p:spPr bwMode="auto">
          <a:xfrm>
            <a:off x="237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36" name="Rectangle 56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37" name="Rectangle 57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38" name="Rectangle 58"/>
          <p:cNvSpPr>
            <a:spLocks noChangeArrowheads="1"/>
          </p:cNvSpPr>
          <p:nvPr/>
        </p:nvSpPr>
        <p:spPr bwMode="auto">
          <a:xfrm>
            <a:off x="3420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39" name="Rectangle 59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40" name="Rectangle 60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41" name="Rectangle 61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42" name="Rectangle 62"/>
          <p:cNvSpPr>
            <a:spLocks noChangeArrowheads="1"/>
          </p:cNvSpPr>
          <p:nvPr/>
        </p:nvSpPr>
        <p:spPr bwMode="auto">
          <a:xfrm>
            <a:off x="4644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43" name="Rectangle 63"/>
          <p:cNvSpPr>
            <a:spLocks noChangeArrowheads="1"/>
          </p:cNvSpPr>
          <p:nvPr/>
        </p:nvSpPr>
        <p:spPr bwMode="auto">
          <a:xfrm>
            <a:off x="5168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44" name="Rectangle 64"/>
          <p:cNvSpPr>
            <a:spLocks noChangeArrowheads="1"/>
          </p:cNvSpPr>
          <p:nvPr/>
        </p:nvSpPr>
        <p:spPr bwMode="auto">
          <a:xfrm>
            <a:off x="56923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45" name="Rectangle 65"/>
          <p:cNvSpPr>
            <a:spLocks noChangeArrowheads="1"/>
          </p:cNvSpPr>
          <p:nvPr/>
        </p:nvSpPr>
        <p:spPr bwMode="auto">
          <a:xfrm>
            <a:off x="621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46" name="Rectangle 66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47" name="Rectangle 67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48" name="Rectangle 68"/>
          <p:cNvSpPr>
            <a:spLocks noChangeArrowheads="1"/>
          </p:cNvSpPr>
          <p:nvPr/>
        </p:nvSpPr>
        <p:spPr bwMode="auto">
          <a:xfrm>
            <a:off x="5692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49" name="Rectangle 69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550" name="Rectangle 70"/>
          <p:cNvSpPr>
            <a:spLocks noChangeArrowheads="1"/>
          </p:cNvSpPr>
          <p:nvPr/>
        </p:nvSpPr>
        <p:spPr bwMode="auto">
          <a:xfrm>
            <a:off x="4644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51" name="Rectangle 71"/>
          <p:cNvSpPr>
            <a:spLocks noChangeArrowheads="1"/>
          </p:cNvSpPr>
          <p:nvPr/>
        </p:nvSpPr>
        <p:spPr bwMode="auto">
          <a:xfrm>
            <a:off x="5692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52" name="Rectangle 72"/>
          <p:cNvSpPr>
            <a:spLocks noChangeArrowheads="1"/>
          </p:cNvSpPr>
          <p:nvPr/>
        </p:nvSpPr>
        <p:spPr bwMode="auto">
          <a:xfrm>
            <a:off x="5168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553" name="Rectangle 73"/>
          <p:cNvSpPr>
            <a:spLocks noChangeArrowheads="1"/>
          </p:cNvSpPr>
          <p:nvPr/>
        </p:nvSpPr>
        <p:spPr bwMode="auto">
          <a:xfrm>
            <a:off x="62179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54" name="Rectangle 74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55" name="Rectangle 75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56" name="Rectangle 76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557" name="Rectangle 77"/>
          <p:cNvSpPr>
            <a:spLocks noChangeArrowheads="1"/>
          </p:cNvSpPr>
          <p:nvPr/>
        </p:nvSpPr>
        <p:spPr bwMode="auto">
          <a:xfrm>
            <a:off x="5692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58" name="Rectangle 78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59" name="Rectangle 79"/>
          <p:cNvSpPr>
            <a:spLocks noChangeArrowheads="1"/>
          </p:cNvSpPr>
          <p:nvPr/>
        </p:nvSpPr>
        <p:spPr bwMode="auto">
          <a:xfrm>
            <a:off x="5692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60" name="Rectangle 80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561" name="Rectangle 81"/>
          <p:cNvSpPr>
            <a:spLocks noChangeArrowheads="1"/>
          </p:cNvSpPr>
          <p:nvPr/>
        </p:nvSpPr>
        <p:spPr bwMode="auto">
          <a:xfrm>
            <a:off x="5168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62" name="Rectangle 82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63" name="Rectangle 83"/>
          <p:cNvSpPr>
            <a:spLocks noChangeArrowheads="1"/>
          </p:cNvSpPr>
          <p:nvPr/>
        </p:nvSpPr>
        <p:spPr bwMode="auto">
          <a:xfrm>
            <a:off x="5168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64" name="Rectangle 84"/>
          <p:cNvSpPr>
            <a:spLocks noChangeArrowheads="1"/>
          </p:cNvSpPr>
          <p:nvPr/>
        </p:nvSpPr>
        <p:spPr bwMode="auto">
          <a:xfrm>
            <a:off x="5692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565" name="Rectangle 85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66" name="Rectangle 86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67" name="Rectangle 87"/>
          <p:cNvSpPr>
            <a:spLocks noChangeArrowheads="1"/>
          </p:cNvSpPr>
          <p:nvPr/>
        </p:nvSpPr>
        <p:spPr bwMode="auto">
          <a:xfrm>
            <a:off x="4644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68" name="Rectangle 88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69" name="Rectangle 89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70" name="Rectangle 90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71" name="Rectangle 91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72" name="Rectangle 92"/>
          <p:cNvSpPr>
            <a:spLocks noChangeArrowheads="1"/>
          </p:cNvSpPr>
          <p:nvPr/>
        </p:nvSpPr>
        <p:spPr bwMode="auto">
          <a:xfrm>
            <a:off x="5692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73" name="Rectangle 93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74" name="Rectangle 94"/>
          <p:cNvSpPr>
            <a:spLocks noChangeArrowheads="1"/>
          </p:cNvSpPr>
          <p:nvPr/>
        </p:nvSpPr>
        <p:spPr bwMode="auto">
          <a:xfrm>
            <a:off x="5692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75" name="Rectangle 95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76" name="Rectangle 96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77" name="Rectangle 97"/>
          <p:cNvSpPr>
            <a:spLocks noChangeArrowheads="1"/>
          </p:cNvSpPr>
          <p:nvPr/>
        </p:nvSpPr>
        <p:spPr bwMode="auto">
          <a:xfrm>
            <a:off x="5168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78" name="Rectangle 98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79" name="Rectangle 99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80" name="Rectangle 100"/>
          <p:cNvSpPr>
            <a:spLocks noChangeArrowheads="1"/>
          </p:cNvSpPr>
          <p:nvPr/>
        </p:nvSpPr>
        <p:spPr bwMode="auto">
          <a:xfrm>
            <a:off x="5692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81" name="Rectangle 101"/>
          <p:cNvSpPr>
            <a:spLocks noChangeArrowheads="1"/>
          </p:cNvSpPr>
          <p:nvPr/>
        </p:nvSpPr>
        <p:spPr bwMode="auto">
          <a:xfrm>
            <a:off x="69163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582" name="Rectangle 102"/>
          <p:cNvSpPr>
            <a:spLocks noChangeArrowheads="1"/>
          </p:cNvSpPr>
          <p:nvPr/>
        </p:nvSpPr>
        <p:spPr bwMode="auto">
          <a:xfrm>
            <a:off x="74404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583" name="Rectangle 103"/>
          <p:cNvSpPr>
            <a:spLocks noChangeArrowheads="1"/>
          </p:cNvSpPr>
          <p:nvPr/>
        </p:nvSpPr>
        <p:spPr bwMode="auto">
          <a:xfrm>
            <a:off x="7966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584" name="Rectangle 104"/>
          <p:cNvSpPr>
            <a:spLocks noChangeArrowheads="1"/>
          </p:cNvSpPr>
          <p:nvPr/>
        </p:nvSpPr>
        <p:spPr bwMode="auto">
          <a:xfrm>
            <a:off x="849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585" name="Rectangle 105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86" name="Rectangle 106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87" name="Rectangle 107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0588" name="Rectangle 108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589" name="Rectangle 109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90" name="Rectangle 110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91" name="Rectangle 111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592" name="Rectangle 112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0593" name="Rectangle 113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94" name="Rectangle 114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95" name="Rectangle 115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596" name="Rectangle 116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0597" name="Rectangle 117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598" name="Rectangle 118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599" name="Rectangle 119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600" name="Rectangle 120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0601" name="Rectangle 121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602" name="Rectangle 122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0603" name="Rectangle 123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604" name="Rectangle 124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605" name="Rectangle 125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606" name="Rectangle 126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607" name="Rectangle 127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608" name="Rectangle 128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609" name="Rectangle 129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0610" name="Rectangle 130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611" name="Rectangle 131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612" name="Rectangle 132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613" name="Rectangle 133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614" name="Rectangle 134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0615" name="Rectangle 135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616" name="Rectangle 136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617" name="Rectangle 137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618" name="Rectangle 138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619" name="Rectangle 139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0620" name="Rectangle 140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621" name="Rectangle 141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622" name="Rectangle 142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623" name="Rectangle 143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624" name="Rectangle 144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0625" name="Rectangle 145"/>
          <p:cNvSpPr>
            <a:spLocks noChangeArrowheads="1"/>
          </p:cNvSpPr>
          <p:nvPr/>
        </p:nvSpPr>
        <p:spPr bwMode="auto">
          <a:xfrm>
            <a:off x="350064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0626" name="Rectangle 146"/>
          <p:cNvSpPr>
            <a:spLocks noChangeArrowheads="1"/>
          </p:cNvSpPr>
          <p:nvPr/>
        </p:nvSpPr>
        <p:spPr bwMode="auto">
          <a:xfrm>
            <a:off x="402480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627" name="Rectangle 147"/>
          <p:cNvSpPr>
            <a:spLocks noChangeArrowheads="1"/>
          </p:cNvSpPr>
          <p:nvPr/>
        </p:nvSpPr>
        <p:spPr bwMode="auto">
          <a:xfrm>
            <a:off x="45489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0628" name="Rectangle 148"/>
          <p:cNvSpPr>
            <a:spLocks noChangeArrowheads="1"/>
          </p:cNvSpPr>
          <p:nvPr/>
        </p:nvSpPr>
        <p:spPr bwMode="auto">
          <a:xfrm>
            <a:off x="50745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Generating Permutations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27631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6481" y="273629"/>
            <a:ext cx="8228160" cy="1144921"/>
          </a:xfrm>
          <a:ln/>
        </p:spPr>
        <p:txBody>
          <a:bodyPr tIns="10058" anchor="t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200"/>
              <a:t>Generating Permutations</a:t>
            </a: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97920" y="2488581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2208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1462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16718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97920" y="3012796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6220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1462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16718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97920" y="3537011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114624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62208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1671840" y="353701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518" name="Rectangle 14"/>
          <p:cNvSpPr>
            <a:spLocks noChangeArrowheads="1"/>
          </p:cNvSpPr>
          <p:nvPr/>
        </p:nvSpPr>
        <p:spPr bwMode="auto">
          <a:xfrm>
            <a:off x="97920" y="406266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16718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6220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11462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97920" y="458688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11462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24" name="Rectangle 20"/>
          <p:cNvSpPr>
            <a:spLocks noChangeArrowheads="1"/>
          </p:cNvSpPr>
          <p:nvPr/>
        </p:nvSpPr>
        <p:spPr bwMode="auto">
          <a:xfrm>
            <a:off x="16718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6220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526" name="Rectangle 22"/>
          <p:cNvSpPr>
            <a:spLocks noChangeArrowheads="1"/>
          </p:cNvSpPr>
          <p:nvPr/>
        </p:nvSpPr>
        <p:spPr bwMode="auto">
          <a:xfrm>
            <a:off x="97920" y="511109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6220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11462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16718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30" name="Rectangle 26"/>
          <p:cNvSpPr>
            <a:spLocks noChangeArrowheads="1"/>
          </p:cNvSpPr>
          <p:nvPr/>
        </p:nvSpPr>
        <p:spPr bwMode="auto">
          <a:xfrm>
            <a:off x="237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32" name="Rectangle 28"/>
          <p:cNvSpPr>
            <a:spLocks noChangeArrowheads="1"/>
          </p:cNvSpPr>
          <p:nvPr/>
        </p:nvSpPr>
        <p:spPr bwMode="auto">
          <a:xfrm>
            <a:off x="3420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3944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34" name="Rectangle 30"/>
          <p:cNvSpPr>
            <a:spLocks noChangeArrowheads="1"/>
          </p:cNvSpPr>
          <p:nvPr/>
        </p:nvSpPr>
        <p:spPr bwMode="auto">
          <a:xfrm>
            <a:off x="237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35" name="Rectangle 31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36" name="Rectangle 32"/>
          <p:cNvSpPr>
            <a:spLocks noChangeArrowheads="1"/>
          </p:cNvSpPr>
          <p:nvPr/>
        </p:nvSpPr>
        <p:spPr bwMode="auto">
          <a:xfrm>
            <a:off x="3420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37" name="Rectangle 33"/>
          <p:cNvSpPr>
            <a:spLocks noChangeArrowheads="1"/>
          </p:cNvSpPr>
          <p:nvPr/>
        </p:nvSpPr>
        <p:spPr bwMode="auto">
          <a:xfrm>
            <a:off x="3944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237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3420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40" name="Rectangle 36"/>
          <p:cNvSpPr>
            <a:spLocks noChangeArrowheads="1"/>
          </p:cNvSpPr>
          <p:nvPr/>
        </p:nvSpPr>
        <p:spPr bwMode="auto">
          <a:xfrm>
            <a:off x="28958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41" name="Rectangle 37"/>
          <p:cNvSpPr>
            <a:spLocks noChangeArrowheads="1"/>
          </p:cNvSpPr>
          <p:nvPr/>
        </p:nvSpPr>
        <p:spPr bwMode="auto">
          <a:xfrm>
            <a:off x="3944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42" name="Rectangle 38"/>
          <p:cNvSpPr>
            <a:spLocks noChangeArrowheads="1"/>
          </p:cNvSpPr>
          <p:nvPr/>
        </p:nvSpPr>
        <p:spPr bwMode="auto">
          <a:xfrm>
            <a:off x="237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43" name="Rectangle 39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44" name="Rectangle 40"/>
          <p:cNvSpPr>
            <a:spLocks noChangeArrowheads="1"/>
          </p:cNvSpPr>
          <p:nvPr/>
        </p:nvSpPr>
        <p:spPr bwMode="auto">
          <a:xfrm>
            <a:off x="2895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45" name="Rectangle 41"/>
          <p:cNvSpPr>
            <a:spLocks noChangeArrowheads="1"/>
          </p:cNvSpPr>
          <p:nvPr/>
        </p:nvSpPr>
        <p:spPr bwMode="auto">
          <a:xfrm>
            <a:off x="3420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46" name="Rectangle 42"/>
          <p:cNvSpPr>
            <a:spLocks noChangeArrowheads="1"/>
          </p:cNvSpPr>
          <p:nvPr/>
        </p:nvSpPr>
        <p:spPr bwMode="auto">
          <a:xfrm>
            <a:off x="237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48" name="Rectangle 44"/>
          <p:cNvSpPr>
            <a:spLocks noChangeArrowheads="1"/>
          </p:cNvSpPr>
          <p:nvPr/>
        </p:nvSpPr>
        <p:spPr bwMode="auto">
          <a:xfrm>
            <a:off x="3944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49" name="Rectangle 45"/>
          <p:cNvSpPr>
            <a:spLocks noChangeArrowheads="1"/>
          </p:cNvSpPr>
          <p:nvPr/>
        </p:nvSpPr>
        <p:spPr bwMode="auto">
          <a:xfrm>
            <a:off x="2895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50" name="Rectangle 46"/>
          <p:cNvSpPr>
            <a:spLocks noChangeArrowheads="1"/>
          </p:cNvSpPr>
          <p:nvPr/>
        </p:nvSpPr>
        <p:spPr bwMode="auto">
          <a:xfrm>
            <a:off x="237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51" name="Rectangle 47"/>
          <p:cNvSpPr>
            <a:spLocks noChangeArrowheads="1"/>
          </p:cNvSpPr>
          <p:nvPr/>
        </p:nvSpPr>
        <p:spPr bwMode="auto">
          <a:xfrm>
            <a:off x="2895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52" name="Rectangle 48"/>
          <p:cNvSpPr>
            <a:spLocks noChangeArrowheads="1"/>
          </p:cNvSpPr>
          <p:nvPr/>
        </p:nvSpPr>
        <p:spPr bwMode="auto">
          <a:xfrm>
            <a:off x="3420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53" name="Rectangle 49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54" name="Rectangle 50"/>
          <p:cNvSpPr>
            <a:spLocks noChangeArrowheads="1"/>
          </p:cNvSpPr>
          <p:nvPr/>
        </p:nvSpPr>
        <p:spPr bwMode="auto">
          <a:xfrm>
            <a:off x="237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555" name="Rectangle 51"/>
          <p:cNvSpPr>
            <a:spLocks noChangeArrowheads="1"/>
          </p:cNvSpPr>
          <p:nvPr/>
        </p:nvSpPr>
        <p:spPr bwMode="auto">
          <a:xfrm>
            <a:off x="237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556" name="Rectangle 52"/>
          <p:cNvSpPr>
            <a:spLocks noChangeArrowheads="1"/>
          </p:cNvSpPr>
          <p:nvPr/>
        </p:nvSpPr>
        <p:spPr bwMode="auto">
          <a:xfrm>
            <a:off x="237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557" name="Rectangle 53"/>
          <p:cNvSpPr>
            <a:spLocks noChangeArrowheads="1"/>
          </p:cNvSpPr>
          <p:nvPr/>
        </p:nvSpPr>
        <p:spPr bwMode="auto">
          <a:xfrm>
            <a:off x="237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558" name="Rectangle 54"/>
          <p:cNvSpPr>
            <a:spLocks noChangeArrowheads="1"/>
          </p:cNvSpPr>
          <p:nvPr/>
        </p:nvSpPr>
        <p:spPr bwMode="auto">
          <a:xfrm>
            <a:off x="237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559" name="Rectangle 55"/>
          <p:cNvSpPr>
            <a:spLocks noChangeArrowheads="1"/>
          </p:cNvSpPr>
          <p:nvPr/>
        </p:nvSpPr>
        <p:spPr bwMode="auto">
          <a:xfrm>
            <a:off x="237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560" name="Rectangle 56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561" name="Rectangle 57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562" name="Rectangle 58"/>
          <p:cNvSpPr>
            <a:spLocks noChangeArrowheads="1"/>
          </p:cNvSpPr>
          <p:nvPr/>
        </p:nvSpPr>
        <p:spPr bwMode="auto">
          <a:xfrm>
            <a:off x="3420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563" name="Rectangle 59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564" name="Rectangle 60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565" name="Rectangle 61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566" name="Rectangle 62"/>
          <p:cNvSpPr>
            <a:spLocks noChangeArrowheads="1"/>
          </p:cNvSpPr>
          <p:nvPr/>
        </p:nvSpPr>
        <p:spPr bwMode="auto">
          <a:xfrm>
            <a:off x="4644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67" name="Rectangle 63"/>
          <p:cNvSpPr>
            <a:spLocks noChangeArrowheads="1"/>
          </p:cNvSpPr>
          <p:nvPr/>
        </p:nvSpPr>
        <p:spPr bwMode="auto">
          <a:xfrm>
            <a:off x="5168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568" name="Rectangle 64"/>
          <p:cNvSpPr>
            <a:spLocks noChangeArrowheads="1"/>
          </p:cNvSpPr>
          <p:nvPr/>
        </p:nvSpPr>
        <p:spPr bwMode="auto">
          <a:xfrm>
            <a:off x="56923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569" name="Rectangle 65"/>
          <p:cNvSpPr>
            <a:spLocks noChangeArrowheads="1"/>
          </p:cNvSpPr>
          <p:nvPr/>
        </p:nvSpPr>
        <p:spPr bwMode="auto">
          <a:xfrm>
            <a:off x="621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70" name="Rectangle 66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71" name="Rectangle 67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72" name="Rectangle 68"/>
          <p:cNvSpPr>
            <a:spLocks noChangeArrowheads="1"/>
          </p:cNvSpPr>
          <p:nvPr/>
        </p:nvSpPr>
        <p:spPr bwMode="auto">
          <a:xfrm>
            <a:off x="5692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73" name="Rectangle 69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574" name="Rectangle 70"/>
          <p:cNvSpPr>
            <a:spLocks noChangeArrowheads="1"/>
          </p:cNvSpPr>
          <p:nvPr/>
        </p:nvSpPr>
        <p:spPr bwMode="auto">
          <a:xfrm>
            <a:off x="4644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75" name="Rectangle 71"/>
          <p:cNvSpPr>
            <a:spLocks noChangeArrowheads="1"/>
          </p:cNvSpPr>
          <p:nvPr/>
        </p:nvSpPr>
        <p:spPr bwMode="auto">
          <a:xfrm>
            <a:off x="5692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76" name="Rectangle 72"/>
          <p:cNvSpPr>
            <a:spLocks noChangeArrowheads="1"/>
          </p:cNvSpPr>
          <p:nvPr/>
        </p:nvSpPr>
        <p:spPr bwMode="auto">
          <a:xfrm>
            <a:off x="5168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577" name="Rectangle 73"/>
          <p:cNvSpPr>
            <a:spLocks noChangeArrowheads="1"/>
          </p:cNvSpPr>
          <p:nvPr/>
        </p:nvSpPr>
        <p:spPr bwMode="auto">
          <a:xfrm>
            <a:off x="62179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78" name="Rectangle 74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79" name="Rectangle 75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80" name="Rectangle 76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581" name="Rectangle 77"/>
          <p:cNvSpPr>
            <a:spLocks noChangeArrowheads="1"/>
          </p:cNvSpPr>
          <p:nvPr/>
        </p:nvSpPr>
        <p:spPr bwMode="auto">
          <a:xfrm>
            <a:off x="5692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82" name="Rectangle 78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83" name="Rectangle 79"/>
          <p:cNvSpPr>
            <a:spLocks noChangeArrowheads="1"/>
          </p:cNvSpPr>
          <p:nvPr/>
        </p:nvSpPr>
        <p:spPr bwMode="auto">
          <a:xfrm>
            <a:off x="5692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84" name="Rectangle 80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585" name="Rectangle 81"/>
          <p:cNvSpPr>
            <a:spLocks noChangeArrowheads="1"/>
          </p:cNvSpPr>
          <p:nvPr/>
        </p:nvSpPr>
        <p:spPr bwMode="auto">
          <a:xfrm>
            <a:off x="5168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86" name="Rectangle 82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587" name="Rectangle 83"/>
          <p:cNvSpPr>
            <a:spLocks noChangeArrowheads="1"/>
          </p:cNvSpPr>
          <p:nvPr/>
        </p:nvSpPr>
        <p:spPr bwMode="auto">
          <a:xfrm>
            <a:off x="5168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588" name="Rectangle 84"/>
          <p:cNvSpPr>
            <a:spLocks noChangeArrowheads="1"/>
          </p:cNvSpPr>
          <p:nvPr/>
        </p:nvSpPr>
        <p:spPr bwMode="auto">
          <a:xfrm>
            <a:off x="5692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589" name="Rectangle 85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590" name="Rectangle 86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91" name="Rectangle 87"/>
          <p:cNvSpPr>
            <a:spLocks noChangeArrowheads="1"/>
          </p:cNvSpPr>
          <p:nvPr/>
        </p:nvSpPr>
        <p:spPr bwMode="auto">
          <a:xfrm>
            <a:off x="4644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92" name="Rectangle 88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93" name="Rectangle 89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94" name="Rectangle 90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595" name="Rectangle 91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596" name="Rectangle 92"/>
          <p:cNvSpPr>
            <a:spLocks noChangeArrowheads="1"/>
          </p:cNvSpPr>
          <p:nvPr/>
        </p:nvSpPr>
        <p:spPr bwMode="auto">
          <a:xfrm>
            <a:off x="5692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597" name="Rectangle 93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598" name="Rectangle 94"/>
          <p:cNvSpPr>
            <a:spLocks noChangeArrowheads="1"/>
          </p:cNvSpPr>
          <p:nvPr/>
        </p:nvSpPr>
        <p:spPr bwMode="auto">
          <a:xfrm>
            <a:off x="5692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599" name="Rectangle 95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600" name="Rectangle 96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601" name="Rectangle 97"/>
          <p:cNvSpPr>
            <a:spLocks noChangeArrowheads="1"/>
          </p:cNvSpPr>
          <p:nvPr/>
        </p:nvSpPr>
        <p:spPr bwMode="auto">
          <a:xfrm>
            <a:off x="5168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602" name="Rectangle 98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603" name="Rectangle 99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604" name="Rectangle 100"/>
          <p:cNvSpPr>
            <a:spLocks noChangeArrowheads="1"/>
          </p:cNvSpPr>
          <p:nvPr/>
        </p:nvSpPr>
        <p:spPr bwMode="auto">
          <a:xfrm>
            <a:off x="5692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605" name="Rectangle 101"/>
          <p:cNvSpPr>
            <a:spLocks noChangeArrowheads="1"/>
          </p:cNvSpPr>
          <p:nvPr/>
        </p:nvSpPr>
        <p:spPr bwMode="auto">
          <a:xfrm>
            <a:off x="69163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606" name="Rectangle 102"/>
          <p:cNvSpPr>
            <a:spLocks noChangeArrowheads="1"/>
          </p:cNvSpPr>
          <p:nvPr/>
        </p:nvSpPr>
        <p:spPr bwMode="auto">
          <a:xfrm>
            <a:off x="74404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607" name="Rectangle 103"/>
          <p:cNvSpPr>
            <a:spLocks noChangeArrowheads="1"/>
          </p:cNvSpPr>
          <p:nvPr/>
        </p:nvSpPr>
        <p:spPr bwMode="auto">
          <a:xfrm>
            <a:off x="7966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608" name="Rectangle 104"/>
          <p:cNvSpPr>
            <a:spLocks noChangeArrowheads="1"/>
          </p:cNvSpPr>
          <p:nvPr/>
        </p:nvSpPr>
        <p:spPr bwMode="auto">
          <a:xfrm>
            <a:off x="849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609" name="Rectangle 105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610" name="Rectangle 106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611" name="Rectangle 107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612" name="Rectangle 108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613" name="Rectangle 109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614" name="Rectangle 110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615" name="Rectangle 111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616" name="Rectangle 112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617" name="Rectangle 113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618" name="Rectangle 114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619" name="Rectangle 115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620" name="Rectangle 116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621" name="Rectangle 117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622" name="Rectangle 118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623" name="Rectangle 119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624" name="Rectangle 120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625" name="Rectangle 121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626" name="Rectangle 122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1627" name="Rectangle 123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628" name="Rectangle 124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629" name="Rectangle 125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630" name="Rectangle 126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631" name="Rectangle 127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632" name="Rectangle 128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633" name="Rectangle 129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1634" name="Rectangle 130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635" name="Rectangle 131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636" name="Rectangle 132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637" name="Rectangle 133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638" name="Rectangle 134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1639" name="Rectangle 135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640" name="Rectangle 136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641" name="Rectangle 137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642" name="Rectangle 138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643" name="Rectangle 139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1644" name="Rectangle 140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645" name="Rectangle 141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646" name="Rectangle 142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647" name="Rectangle 143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648" name="Rectangle 144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1649" name="Rectangle 145"/>
          <p:cNvSpPr>
            <a:spLocks noChangeArrowheads="1"/>
          </p:cNvSpPr>
          <p:nvPr/>
        </p:nvSpPr>
        <p:spPr bwMode="auto">
          <a:xfrm>
            <a:off x="350064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650" name="Rectangle 146"/>
          <p:cNvSpPr>
            <a:spLocks noChangeArrowheads="1"/>
          </p:cNvSpPr>
          <p:nvPr/>
        </p:nvSpPr>
        <p:spPr bwMode="auto">
          <a:xfrm>
            <a:off x="402480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1651" name="Rectangle 147"/>
          <p:cNvSpPr>
            <a:spLocks noChangeArrowheads="1"/>
          </p:cNvSpPr>
          <p:nvPr/>
        </p:nvSpPr>
        <p:spPr bwMode="auto">
          <a:xfrm>
            <a:off x="45489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652" name="Rectangle 148"/>
          <p:cNvSpPr>
            <a:spLocks noChangeArrowheads="1"/>
          </p:cNvSpPr>
          <p:nvPr/>
        </p:nvSpPr>
        <p:spPr bwMode="auto">
          <a:xfrm>
            <a:off x="50745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Generating Permutations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5597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9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22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146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1671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9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622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1146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1671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979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1146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622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16718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9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1671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622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1146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9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1146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1671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622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9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622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1146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1671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237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3420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3944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58" name="Rectangle 30"/>
          <p:cNvSpPr>
            <a:spLocks noChangeArrowheads="1"/>
          </p:cNvSpPr>
          <p:nvPr/>
        </p:nvSpPr>
        <p:spPr bwMode="auto">
          <a:xfrm>
            <a:off x="237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560" name="Rectangle 32"/>
          <p:cNvSpPr>
            <a:spLocks noChangeArrowheads="1"/>
          </p:cNvSpPr>
          <p:nvPr/>
        </p:nvSpPr>
        <p:spPr bwMode="auto">
          <a:xfrm>
            <a:off x="3420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61" name="Rectangle 33"/>
          <p:cNvSpPr>
            <a:spLocks noChangeArrowheads="1"/>
          </p:cNvSpPr>
          <p:nvPr/>
        </p:nvSpPr>
        <p:spPr bwMode="auto">
          <a:xfrm>
            <a:off x="3944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62" name="Rectangle 34"/>
          <p:cNvSpPr>
            <a:spLocks noChangeArrowheads="1"/>
          </p:cNvSpPr>
          <p:nvPr/>
        </p:nvSpPr>
        <p:spPr bwMode="auto">
          <a:xfrm>
            <a:off x="237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563" name="Rectangle 35"/>
          <p:cNvSpPr>
            <a:spLocks noChangeArrowheads="1"/>
          </p:cNvSpPr>
          <p:nvPr/>
        </p:nvSpPr>
        <p:spPr bwMode="auto">
          <a:xfrm>
            <a:off x="3420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564" name="Rectangle 36"/>
          <p:cNvSpPr>
            <a:spLocks noChangeArrowheads="1"/>
          </p:cNvSpPr>
          <p:nvPr/>
        </p:nvSpPr>
        <p:spPr bwMode="auto">
          <a:xfrm>
            <a:off x="28958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65" name="Rectangle 37"/>
          <p:cNvSpPr>
            <a:spLocks noChangeArrowheads="1"/>
          </p:cNvSpPr>
          <p:nvPr/>
        </p:nvSpPr>
        <p:spPr bwMode="auto">
          <a:xfrm>
            <a:off x="3944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66" name="Rectangle 38"/>
          <p:cNvSpPr>
            <a:spLocks noChangeArrowheads="1"/>
          </p:cNvSpPr>
          <p:nvPr/>
        </p:nvSpPr>
        <p:spPr bwMode="auto">
          <a:xfrm>
            <a:off x="237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567" name="Rectangle 39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568" name="Rectangle 40"/>
          <p:cNvSpPr>
            <a:spLocks noChangeArrowheads="1"/>
          </p:cNvSpPr>
          <p:nvPr/>
        </p:nvSpPr>
        <p:spPr bwMode="auto">
          <a:xfrm>
            <a:off x="2895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69" name="Rectangle 41"/>
          <p:cNvSpPr>
            <a:spLocks noChangeArrowheads="1"/>
          </p:cNvSpPr>
          <p:nvPr/>
        </p:nvSpPr>
        <p:spPr bwMode="auto">
          <a:xfrm>
            <a:off x="3420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70" name="Rectangle 42"/>
          <p:cNvSpPr>
            <a:spLocks noChangeArrowheads="1"/>
          </p:cNvSpPr>
          <p:nvPr/>
        </p:nvSpPr>
        <p:spPr bwMode="auto">
          <a:xfrm>
            <a:off x="237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571" name="Rectangle 43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572" name="Rectangle 44"/>
          <p:cNvSpPr>
            <a:spLocks noChangeArrowheads="1"/>
          </p:cNvSpPr>
          <p:nvPr/>
        </p:nvSpPr>
        <p:spPr bwMode="auto">
          <a:xfrm>
            <a:off x="3944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73" name="Rectangle 45"/>
          <p:cNvSpPr>
            <a:spLocks noChangeArrowheads="1"/>
          </p:cNvSpPr>
          <p:nvPr/>
        </p:nvSpPr>
        <p:spPr bwMode="auto">
          <a:xfrm>
            <a:off x="2895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74" name="Rectangle 46"/>
          <p:cNvSpPr>
            <a:spLocks noChangeArrowheads="1"/>
          </p:cNvSpPr>
          <p:nvPr/>
        </p:nvSpPr>
        <p:spPr bwMode="auto">
          <a:xfrm>
            <a:off x="237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575" name="Rectangle 47"/>
          <p:cNvSpPr>
            <a:spLocks noChangeArrowheads="1"/>
          </p:cNvSpPr>
          <p:nvPr/>
        </p:nvSpPr>
        <p:spPr bwMode="auto">
          <a:xfrm>
            <a:off x="2895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76" name="Rectangle 48"/>
          <p:cNvSpPr>
            <a:spLocks noChangeArrowheads="1"/>
          </p:cNvSpPr>
          <p:nvPr/>
        </p:nvSpPr>
        <p:spPr bwMode="auto">
          <a:xfrm>
            <a:off x="3420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77" name="Rectangle 49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578" name="Rectangle 50"/>
          <p:cNvSpPr>
            <a:spLocks noChangeArrowheads="1"/>
          </p:cNvSpPr>
          <p:nvPr/>
        </p:nvSpPr>
        <p:spPr bwMode="auto">
          <a:xfrm>
            <a:off x="237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237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80" name="Rectangle 52"/>
          <p:cNvSpPr>
            <a:spLocks noChangeArrowheads="1"/>
          </p:cNvSpPr>
          <p:nvPr/>
        </p:nvSpPr>
        <p:spPr bwMode="auto">
          <a:xfrm>
            <a:off x="237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81" name="Rectangle 53"/>
          <p:cNvSpPr>
            <a:spLocks noChangeArrowheads="1"/>
          </p:cNvSpPr>
          <p:nvPr/>
        </p:nvSpPr>
        <p:spPr bwMode="auto">
          <a:xfrm>
            <a:off x="237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82" name="Rectangle 54"/>
          <p:cNvSpPr>
            <a:spLocks noChangeArrowheads="1"/>
          </p:cNvSpPr>
          <p:nvPr/>
        </p:nvSpPr>
        <p:spPr bwMode="auto">
          <a:xfrm>
            <a:off x="237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83" name="Rectangle 55"/>
          <p:cNvSpPr>
            <a:spLocks noChangeArrowheads="1"/>
          </p:cNvSpPr>
          <p:nvPr/>
        </p:nvSpPr>
        <p:spPr bwMode="auto">
          <a:xfrm>
            <a:off x="237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84" name="Rectangle 56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85" name="Rectangle 57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86" name="Rectangle 58"/>
          <p:cNvSpPr>
            <a:spLocks noChangeArrowheads="1"/>
          </p:cNvSpPr>
          <p:nvPr/>
        </p:nvSpPr>
        <p:spPr bwMode="auto">
          <a:xfrm>
            <a:off x="3420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87" name="Rectangle 59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88" name="Rectangle 60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89" name="Rectangle 61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90" name="Rectangle 62"/>
          <p:cNvSpPr>
            <a:spLocks noChangeArrowheads="1"/>
          </p:cNvSpPr>
          <p:nvPr/>
        </p:nvSpPr>
        <p:spPr bwMode="auto">
          <a:xfrm>
            <a:off x="4644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591" name="Rectangle 63"/>
          <p:cNvSpPr>
            <a:spLocks noChangeArrowheads="1"/>
          </p:cNvSpPr>
          <p:nvPr/>
        </p:nvSpPr>
        <p:spPr bwMode="auto">
          <a:xfrm>
            <a:off x="5168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592" name="Rectangle 64"/>
          <p:cNvSpPr>
            <a:spLocks noChangeArrowheads="1"/>
          </p:cNvSpPr>
          <p:nvPr/>
        </p:nvSpPr>
        <p:spPr bwMode="auto">
          <a:xfrm>
            <a:off x="56923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593" name="Rectangle 65"/>
          <p:cNvSpPr>
            <a:spLocks noChangeArrowheads="1"/>
          </p:cNvSpPr>
          <p:nvPr/>
        </p:nvSpPr>
        <p:spPr bwMode="auto">
          <a:xfrm>
            <a:off x="621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94" name="Rectangle 66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595" name="Rectangle 67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596" name="Rectangle 68"/>
          <p:cNvSpPr>
            <a:spLocks noChangeArrowheads="1"/>
          </p:cNvSpPr>
          <p:nvPr/>
        </p:nvSpPr>
        <p:spPr bwMode="auto">
          <a:xfrm>
            <a:off x="5692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597" name="Rectangle 69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598" name="Rectangle 70"/>
          <p:cNvSpPr>
            <a:spLocks noChangeArrowheads="1"/>
          </p:cNvSpPr>
          <p:nvPr/>
        </p:nvSpPr>
        <p:spPr bwMode="auto">
          <a:xfrm>
            <a:off x="4644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599" name="Rectangle 71"/>
          <p:cNvSpPr>
            <a:spLocks noChangeArrowheads="1"/>
          </p:cNvSpPr>
          <p:nvPr/>
        </p:nvSpPr>
        <p:spPr bwMode="auto">
          <a:xfrm>
            <a:off x="5692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00" name="Rectangle 72"/>
          <p:cNvSpPr>
            <a:spLocks noChangeArrowheads="1"/>
          </p:cNvSpPr>
          <p:nvPr/>
        </p:nvSpPr>
        <p:spPr bwMode="auto">
          <a:xfrm>
            <a:off x="5168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01" name="Rectangle 73"/>
          <p:cNvSpPr>
            <a:spLocks noChangeArrowheads="1"/>
          </p:cNvSpPr>
          <p:nvPr/>
        </p:nvSpPr>
        <p:spPr bwMode="auto">
          <a:xfrm>
            <a:off x="62179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602" name="Rectangle 74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03" name="Rectangle 75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04" name="Rectangle 76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05" name="Rectangle 77"/>
          <p:cNvSpPr>
            <a:spLocks noChangeArrowheads="1"/>
          </p:cNvSpPr>
          <p:nvPr/>
        </p:nvSpPr>
        <p:spPr bwMode="auto">
          <a:xfrm>
            <a:off x="5692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606" name="Rectangle 78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07" name="Rectangle 79"/>
          <p:cNvSpPr>
            <a:spLocks noChangeArrowheads="1"/>
          </p:cNvSpPr>
          <p:nvPr/>
        </p:nvSpPr>
        <p:spPr bwMode="auto">
          <a:xfrm>
            <a:off x="5692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08" name="Rectangle 80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09" name="Rectangle 81"/>
          <p:cNvSpPr>
            <a:spLocks noChangeArrowheads="1"/>
          </p:cNvSpPr>
          <p:nvPr/>
        </p:nvSpPr>
        <p:spPr bwMode="auto">
          <a:xfrm>
            <a:off x="5168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610" name="Rectangle 82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11" name="Rectangle 83"/>
          <p:cNvSpPr>
            <a:spLocks noChangeArrowheads="1"/>
          </p:cNvSpPr>
          <p:nvPr/>
        </p:nvSpPr>
        <p:spPr bwMode="auto">
          <a:xfrm>
            <a:off x="5168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612" name="Rectangle 84"/>
          <p:cNvSpPr>
            <a:spLocks noChangeArrowheads="1"/>
          </p:cNvSpPr>
          <p:nvPr/>
        </p:nvSpPr>
        <p:spPr bwMode="auto">
          <a:xfrm>
            <a:off x="5692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13" name="Rectangle 85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14" name="Rectangle 86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615" name="Rectangle 87"/>
          <p:cNvSpPr>
            <a:spLocks noChangeArrowheads="1"/>
          </p:cNvSpPr>
          <p:nvPr/>
        </p:nvSpPr>
        <p:spPr bwMode="auto">
          <a:xfrm>
            <a:off x="4644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616" name="Rectangle 88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617" name="Rectangle 89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618" name="Rectangle 90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619" name="Rectangle 91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620" name="Rectangle 92"/>
          <p:cNvSpPr>
            <a:spLocks noChangeArrowheads="1"/>
          </p:cNvSpPr>
          <p:nvPr/>
        </p:nvSpPr>
        <p:spPr bwMode="auto">
          <a:xfrm>
            <a:off x="5692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621" name="Rectangle 93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622" name="Rectangle 94"/>
          <p:cNvSpPr>
            <a:spLocks noChangeArrowheads="1"/>
          </p:cNvSpPr>
          <p:nvPr/>
        </p:nvSpPr>
        <p:spPr bwMode="auto">
          <a:xfrm>
            <a:off x="5692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623" name="Rectangle 95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624" name="Rectangle 96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625" name="Rectangle 97"/>
          <p:cNvSpPr>
            <a:spLocks noChangeArrowheads="1"/>
          </p:cNvSpPr>
          <p:nvPr/>
        </p:nvSpPr>
        <p:spPr bwMode="auto">
          <a:xfrm>
            <a:off x="5168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626" name="Rectangle 98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627" name="Rectangle 99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628" name="Rectangle 100"/>
          <p:cNvSpPr>
            <a:spLocks noChangeArrowheads="1"/>
          </p:cNvSpPr>
          <p:nvPr/>
        </p:nvSpPr>
        <p:spPr bwMode="auto">
          <a:xfrm>
            <a:off x="5692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629" name="Rectangle 101"/>
          <p:cNvSpPr>
            <a:spLocks noChangeArrowheads="1"/>
          </p:cNvSpPr>
          <p:nvPr/>
        </p:nvSpPr>
        <p:spPr bwMode="auto">
          <a:xfrm>
            <a:off x="69163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630" name="Rectangle 102"/>
          <p:cNvSpPr>
            <a:spLocks noChangeArrowheads="1"/>
          </p:cNvSpPr>
          <p:nvPr/>
        </p:nvSpPr>
        <p:spPr bwMode="auto">
          <a:xfrm>
            <a:off x="74404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631" name="Rectangle 103"/>
          <p:cNvSpPr>
            <a:spLocks noChangeArrowheads="1"/>
          </p:cNvSpPr>
          <p:nvPr/>
        </p:nvSpPr>
        <p:spPr bwMode="auto">
          <a:xfrm>
            <a:off x="7966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632" name="Rectangle 104"/>
          <p:cNvSpPr>
            <a:spLocks noChangeArrowheads="1"/>
          </p:cNvSpPr>
          <p:nvPr/>
        </p:nvSpPr>
        <p:spPr bwMode="auto">
          <a:xfrm>
            <a:off x="849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633" name="Rectangle 105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34" name="Rectangle 106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35" name="Rectangle 107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36" name="Rectangle 108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37" name="Rectangle 109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38" name="Rectangle 110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39" name="Rectangle 111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40" name="Rectangle 112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41" name="Rectangle 113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42" name="Rectangle 114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43" name="Rectangle 115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44" name="Rectangle 116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45" name="Rectangle 117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46" name="Rectangle 118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47" name="Rectangle 119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48" name="Rectangle 120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49" name="Rectangle 121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50" name="Rectangle 122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51" name="Rectangle 123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52" name="Rectangle 124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53" name="Rectangle 125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654" name="Rectangle 126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655" name="Rectangle 127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656" name="Rectangle 128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657" name="Rectangle 129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2658" name="Rectangle 130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659" name="Rectangle 131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660" name="Rectangle 132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661" name="Rectangle 133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662" name="Rectangle 134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2663" name="Rectangle 135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664" name="Rectangle 136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665" name="Rectangle 137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666" name="Rectangle 138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667" name="Rectangle 139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2668" name="Rectangle 140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669" name="Rectangle 141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670" name="Rectangle 142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671" name="Rectangle 143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672" name="Rectangle 144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2673" name="Rectangle 145"/>
          <p:cNvSpPr>
            <a:spLocks noChangeArrowheads="1"/>
          </p:cNvSpPr>
          <p:nvPr/>
        </p:nvSpPr>
        <p:spPr bwMode="auto">
          <a:xfrm>
            <a:off x="350064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74" name="Rectangle 146"/>
          <p:cNvSpPr>
            <a:spLocks noChangeArrowheads="1"/>
          </p:cNvSpPr>
          <p:nvPr/>
        </p:nvSpPr>
        <p:spPr bwMode="auto">
          <a:xfrm>
            <a:off x="402480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75" name="Rectangle 147"/>
          <p:cNvSpPr>
            <a:spLocks noChangeArrowheads="1"/>
          </p:cNvSpPr>
          <p:nvPr/>
        </p:nvSpPr>
        <p:spPr bwMode="auto">
          <a:xfrm>
            <a:off x="45489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76" name="Rectangle 148"/>
          <p:cNvSpPr>
            <a:spLocks noChangeArrowheads="1"/>
          </p:cNvSpPr>
          <p:nvPr/>
        </p:nvSpPr>
        <p:spPr bwMode="auto">
          <a:xfrm>
            <a:off x="50745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77" name="Rectangle 149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78" name="Rectangle 150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79" name="Rectangle 151"/>
          <p:cNvSpPr>
            <a:spLocks noChangeArrowheads="1"/>
          </p:cNvSpPr>
          <p:nvPr/>
        </p:nvSpPr>
        <p:spPr bwMode="auto">
          <a:xfrm>
            <a:off x="342000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80" name="Rectangle 152"/>
          <p:cNvSpPr>
            <a:spLocks noChangeArrowheads="1"/>
          </p:cNvSpPr>
          <p:nvPr/>
        </p:nvSpPr>
        <p:spPr bwMode="auto">
          <a:xfrm>
            <a:off x="394416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81" name="Rectangle 153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82" name="Rectangle 154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83" name="Rectangle 155"/>
          <p:cNvSpPr>
            <a:spLocks noChangeArrowheads="1"/>
          </p:cNvSpPr>
          <p:nvPr/>
        </p:nvSpPr>
        <p:spPr bwMode="auto">
          <a:xfrm>
            <a:off x="342000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84" name="Rectangle 156"/>
          <p:cNvSpPr>
            <a:spLocks noChangeArrowheads="1"/>
          </p:cNvSpPr>
          <p:nvPr/>
        </p:nvSpPr>
        <p:spPr bwMode="auto">
          <a:xfrm>
            <a:off x="394416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85" name="Rectangle 157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86" name="Rectangle 158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87" name="Rectangle 159"/>
          <p:cNvSpPr>
            <a:spLocks noChangeArrowheads="1"/>
          </p:cNvSpPr>
          <p:nvPr/>
        </p:nvSpPr>
        <p:spPr bwMode="auto">
          <a:xfrm>
            <a:off x="289584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88" name="Rectangle 160"/>
          <p:cNvSpPr>
            <a:spLocks noChangeArrowheads="1"/>
          </p:cNvSpPr>
          <p:nvPr/>
        </p:nvSpPr>
        <p:spPr bwMode="auto">
          <a:xfrm>
            <a:off x="394416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89" name="Rectangle 161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90" name="Rectangle 162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91" name="Rectangle 163"/>
          <p:cNvSpPr>
            <a:spLocks noChangeArrowheads="1"/>
          </p:cNvSpPr>
          <p:nvPr/>
        </p:nvSpPr>
        <p:spPr bwMode="auto">
          <a:xfrm>
            <a:off x="28958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92" name="Rectangle 164"/>
          <p:cNvSpPr>
            <a:spLocks noChangeArrowheads="1"/>
          </p:cNvSpPr>
          <p:nvPr/>
        </p:nvSpPr>
        <p:spPr bwMode="auto">
          <a:xfrm>
            <a:off x="342000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93" name="Rectangle 165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94" name="Rectangle 166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695" name="Rectangle 167"/>
          <p:cNvSpPr>
            <a:spLocks noChangeArrowheads="1"/>
          </p:cNvSpPr>
          <p:nvPr/>
        </p:nvSpPr>
        <p:spPr bwMode="auto">
          <a:xfrm>
            <a:off x="394416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696" name="Rectangle 168"/>
          <p:cNvSpPr>
            <a:spLocks noChangeArrowheads="1"/>
          </p:cNvSpPr>
          <p:nvPr/>
        </p:nvSpPr>
        <p:spPr bwMode="auto">
          <a:xfrm>
            <a:off x="28958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97" name="Rectangle 169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698" name="Rectangle 170"/>
          <p:cNvSpPr>
            <a:spLocks noChangeArrowheads="1"/>
          </p:cNvSpPr>
          <p:nvPr/>
        </p:nvSpPr>
        <p:spPr bwMode="auto">
          <a:xfrm>
            <a:off x="28958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2699" name="Rectangle 171"/>
          <p:cNvSpPr>
            <a:spLocks noChangeArrowheads="1"/>
          </p:cNvSpPr>
          <p:nvPr/>
        </p:nvSpPr>
        <p:spPr bwMode="auto">
          <a:xfrm>
            <a:off x="342000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700" name="Rectangle 172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701" name="Rectangle 173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702" name="Rectangle 174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703" name="Rectangle 175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704" name="Rectangle 176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705" name="Rectangle 177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706" name="Rectangle 178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707" name="Rectangle 179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708" name="Rectangle 180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709" name="Rectangle 181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710" name="Rectangle 182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711" name="Rectangle 183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2712" name="Rectangle 184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Generating Permutations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5476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9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22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1146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1671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9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622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1146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1671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979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1146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622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6718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9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1671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568" name="Rectangle 16"/>
          <p:cNvSpPr>
            <a:spLocks noChangeArrowheads="1"/>
          </p:cNvSpPr>
          <p:nvPr/>
        </p:nvSpPr>
        <p:spPr bwMode="auto">
          <a:xfrm>
            <a:off x="622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1146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9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1146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572" name="Rectangle 20"/>
          <p:cNvSpPr>
            <a:spLocks noChangeArrowheads="1"/>
          </p:cNvSpPr>
          <p:nvPr/>
        </p:nvSpPr>
        <p:spPr bwMode="auto">
          <a:xfrm>
            <a:off x="1671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622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574" name="Rectangle 22"/>
          <p:cNvSpPr>
            <a:spLocks noChangeArrowheads="1"/>
          </p:cNvSpPr>
          <p:nvPr/>
        </p:nvSpPr>
        <p:spPr bwMode="auto">
          <a:xfrm>
            <a:off x="9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622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576" name="Rectangle 24"/>
          <p:cNvSpPr>
            <a:spLocks noChangeArrowheads="1"/>
          </p:cNvSpPr>
          <p:nvPr/>
        </p:nvSpPr>
        <p:spPr bwMode="auto">
          <a:xfrm>
            <a:off x="1146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1671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578" name="Rectangle 26"/>
          <p:cNvSpPr>
            <a:spLocks noChangeArrowheads="1"/>
          </p:cNvSpPr>
          <p:nvPr/>
        </p:nvSpPr>
        <p:spPr bwMode="auto">
          <a:xfrm>
            <a:off x="2370240" y="2488581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580" name="Rectangle 28"/>
          <p:cNvSpPr>
            <a:spLocks noChangeArrowheads="1"/>
          </p:cNvSpPr>
          <p:nvPr/>
        </p:nvSpPr>
        <p:spPr bwMode="auto">
          <a:xfrm>
            <a:off x="3420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3944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2370240" y="3012796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584" name="Rectangle 32"/>
          <p:cNvSpPr>
            <a:spLocks noChangeArrowheads="1"/>
          </p:cNvSpPr>
          <p:nvPr/>
        </p:nvSpPr>
        <p:spPr bwMode="auto">
          <a:xfrm>
            <a:off x="3420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585" name="Rectangle 33"/>
          <p:cNvSpPr>
            <a:spLocks noChangeArrowheads="1"/>
          </p:cNvSpPr>
          <p:nvPr/>
        </p:nvSpPr>
        <p:spPr bwMode="auto">
          <a:xfrm>
            <a:off x="3944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586" name="Rectangle 34"/>
          <p:cNvSpPr>
            <a:spLocks noChangeArrowheads="1"/>
          </p:cNvSpPr>
          <p:nvPr/>
        </p:nvSpPr>
        <p:spPr bwMode="auto">
          <a:xfrm>
            <a:off x="2370240" y="3537011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587" name="Rectangle 35"/>
          <p:cNvSpPr>
            <a:spLocks noChangeArrowheads="1"/>
          </p:cNvSpPr>
          <p:nvPr/>
        </p:nvSpPr>
        <p:spPr bwMode="auto">
          <a:xfrm>
            <a:off x="3420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588" name="Rectangle 36"/>
          <p:cNvSpPr>
            <a:spLocks noChangeArrowheads="1"/>
          </p:cNvSpPr>
          <p:nvPr/>
        </p:nvSpPr>
        <p:spPr bwMode="auto">
          <a:xfrm>
            <a:off x="28958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589" name="Rectangle 37"/>
          <p:cNvSpPr>
            <a:spLocks noChangeArrowheads="1"/>
          </p:cNvSpPr>
          <p:nvPr/>
        </p:nvSpPr>
        <p:spPr bwMode="auto">
          <a:xfrm>
            <a:off x="3944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590" name="Rectangle 38"/>
          <p:cNvSpPr>
            <a:spLocks noChangeArrowheads="1"/>
          </p:cNvSpPr>
          <p:nvPr/>
        </p:nvSpPr>
        <p:spPr bwMode="auto">
          <a:xfrm>
            <a:off x="2370240" y="406266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591" name="Rectangle 39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592" name="Rectangle 40"/>
          <p:cNvSpPr>
            <a:spLocks noChangeArrowheads="1"/>
          </p:cNvSpPr>
          <p:nvPr/>
        </p:nvSpPr>
        <p:spPr bwMode="auto">
          <a:xfrm>
            <a:off x="2895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593" name="Rectangle 41"/>
          <p:cNvSpPr>
            <a:spLocks noChangeArrowheads="1"/>
          </p:cNvSpPr>
          <p:nvPr/>
        </p:nvSpPr>
        <p:spPr bwMode="auto">
          <a:xfrm>
            <a:off x="3420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594" name="Rectangle 42"/>
          <p:cNvSpPr>
            <a:spLocks noChangeArrowheads="1"/>
          </p:cNvSpPr>
          <p:nvPr/>
        </p:nvSpPr>
        <p:spPr bwMode="auto">
          <a:xfrm>
            <a:off x="2370240" y="458688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595" name="Rectangle 43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596" name="Rectangle 44"/>
          <p:cNvSpPr>
            <a:spLocks noChangeArrowheads="1"/>
          </p:cNvSpPr>
          <p:nvPr/>
        </p:nvSpPr>
        <p:spPr bwMode="auto">
          <a:xfrm>
            <a:off x="3944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597" name="Rectangle 45"/>
          <p:cNvSpPr>
            <a:spLocks noChangeArrowheads="1"/>
          </p:cNvSpPr>
          <p:nvPr/>
        </p:nvSpPr>
        <p:spPr bwMode="auto">
          <a:xfrm>
            <a:off x="2895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598" name="Rectangle 46"/>
          <p:cNvSpPr>
            <a:spLocks noChangeArrowheads="1"/>
          </p:cNvSpPr>
          <p:nvPr/>
        </p:nvSpPr>
        <p:spPr bwMode="auto">
          <a:xfrm>
            <a:off x="2370240" y="511109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599" name="Rectangle 47"/>
          <p:cNvSpPr>
            <a:spLocks noChangeArrowheads="1"/>
          </p:cNvSpPr>
          <p:nvPr/>
        </p:nvSpPr>
        <p:spPr bwMode="auto">
          <a:xfrm>
            <a:off x="2895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00" name="Rectangle 48"/>
          <p:cNvSpPr>
            <a:spLocks noChangeArrowheads="1"/>
          </p:cNvSpPr>
          <p:nvPr/>
        </p:nvSpPr>
        <p:spPr bwMode="auto">
          <a:xfrm>
            <a:off x="3420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01" name="Rectangle 49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02" name="Rectangle 50"/>
          <p:cNvSpPr>
            <a:spLocks noChangeArrowheads="1"/>
          </p:cNvSpPr>
          <p:nvPr/>
        </p:nvSpPr>
        <p:spPr bwMode="auto">
          <a:xfrm>
            <a:off x="2370240" y="2488581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03" name="Rectangle 51"/>
          <p:cNvSpPr>
            <a:spLocks noChangeArrowheads="1"/>
          </p:cNvSpPr>
          <p:nvPr/>
        </p:nvSpPr>
        <p:spPr bwMode="auto">
          <a:xfrm>
            <a:off x="2370240" y="3012796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04" name="Rectangle 52"/>
          <p:cNvSpPr>
            <a:spLocks noChangeArrowheads="1"/>
          </p:cNvSpPr>
          <p:nvPr/>
        </p:nvSpPr>
        <p:spPr bwMode="auto">
          <a:xfrm>
            <a:off x="2370240" y="3537011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05" name="Rectangle 53"/>
          <p:cNvSpPr>
            <a:spLocks noChangeArrowheads="1"/>
          </p:cNvSpPr>
          <p:nvPr/>
        </p:nvSpPr>
        <p:spPr bwMode="auto">
          <a:xfrm>
            <a:off x="2370240" y="406266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06" name="Rectangle 54"/>
          <p:cNvSpPr>
            <a:spLocks noChangeArrowheads="1"/>
          </p:cNvSpPr>
          <p:nvPr/>
        </p:nvSpPr>
        <p:spPr bwMode="auto">
          <a:xfrm>
            <a:off x="2370240" y="458688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07" name="Rectangle 55"/>
          <p:cNvSpPr>
            <a:spLocks noChangeArrowheads="1"/>
          </p:cNvSpPr>
          <p:nvPr/>
        </p:nvSpPr>
        <p:spPr bwMode="auto">
          <a:xfrm>
            <a:off x="2370240" y="511109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08" name="Rectangle 56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09" name="Rectangle 57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10" name="Rectangle 58"/>
          <p:cNvSpPr>
            <a:spLocks noChangeArrowheads="1"/>
          </p:cNvSpPr>
          <p:nvPr/>
        </p:nvSpPr>
        <p:spPr bwMode="auto">
          <a:xfrm>
            <a:off x="3420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11" name="Rectangle 59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12" name="Rectangle 60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13" name="Rectangle 61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14" name="Rectangle 62"/>
          <p:cNvSpPr>
            <a:spLocks noChangeArrowheads="1"/>
          </p:cNvSpPr>
          <p:nvPr/>
        </p:nvSpPr>
        <p:spPr bwMode="auto">
          <a:xfrm>
            <a:off x="4644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15" name="Rectangle 63"/>
          <p:cNvSpPr>
            <a:spLocks noChangeArrowheads="1"/>
          </p:cNvSpPr>
          <p:nvPr/>
        </p:nvSpPr>
        <p:spPr bwMode="auto">
          <a:xfrm>
            <a:off x="5168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16" name="Rectangle 64"/>
          <p:cNvSpPr>
            <a:spLocks noChangeArrowheads="1"/>
          </p:cNvSpPr>
          <p:nvPr/>
        </p:nvSpPr>
        <p:spPr bwMode="auto">
          <a:xfrm>
            <a:off x="56923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17" name="Rectangle 65"/>
          <p:cNvSpPr>
            <a:spLocks noChangeArrowheads="1"/>
          </p:cNvSpPr>
          <p:nvPr/>
        </p:nvSpPr>
        <p:spPr bwMode="auto">
          <a:xfrm>
            <a:off x="621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18" name="Rectangle 66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619" name="Rectangle 67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20" name="Rectangle 68"/>
          <p:cNvSpPr>
            <a:spLocks noChangeArrowheads="1"/>
          </p:cNvSpPr>
          <p:nvPr/>
        </p:nvSpPr>
        <p:spPr bwMode="auto">
          <a:xfrm>
            <a:off x="5692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21" name="Rectangle 69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622" name="Rectangle 70"/>
          <p:cNvSpPr>
            <a:spLocks noChangeArrowheads="1"/>
          </p:cNvSpPr>
          <p:nvPr/>
        </p:nvSpPr>
        <p:spPr bwMode="auto">
          <a:xfrm>
            <a:off x="4644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623" name="Rectangle 71"/>
          <p:cNvSpPr>
            <a:spLocks noChangeArrowheads="1"/>
          </p:cNvSpPr>
          <p:nvPr/>
        </p:nvSpPr>
        <p:spPr bwMode="auto">
          <a:xfrm>
            <a:off x="5692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24" name="Rectangle 72"/>
          <p:cNvSpPr>
            <a:spLocks noChangeArrowheads="1"/>
          </p:cNvSpPr>
          <p:nvPr/>
        </p:nvSpPr>
        <p:spPr bwMode="auto">
          <a:xfrm>
            <a:off x="5168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625" name="Rectangle 73"/>
          <p:cNvSpPr>
            <a:spLocks noChangeArrowheads="1"/>
          </p:cNvSpPr>
          <p:nvPr/>
        </p:nvSpPr>
        <p:spPr bwMode="auto">
          <a:xfrm>
            <a:off x="62179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26" name="Rectangle 74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627" name="Rectangle 75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28" name="Rectangle 76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629" name="Rectangle 77"/>
          <p:cNvSpPr>
            <a:spLocks noChangeArrowheads="1"/>
          </p:cNvSpPr>
          <p:nvPr/>
        </p:nvSpPr>
        <p:spPr bwMode="auto">
          <a:xfrm>
            <a:off x="5692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30" name="Rectangle 78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631" name="Rectangle 79"/>
          <p:cNvSpPr>
            <a:spLocks noChangeArrowheads="1"/>
          </p:cNvSpPr>
          <p:nvPr/>
        </p:nvSpPr>
        <p:spPr bwMode="auto">
          <a:xfrm>
            <a:off x="5692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32" name="Rectangle 80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633" name="Rectangle 81"/>
          <p:cNvSpPr>
            <a:spLocks noChangeArrowheads="1"/>
          </p:cNvSpPr>
          <p:nvPr/>
        </p:nvSpPr>
        <p:spPr bwMode="auto">
          <a:xfrm>
            <a:off x="5168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34" name="Rectangle 82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635" name="Rectangle 83"/>
          <p:cNvSpPr>
            <a:spLocks noChangeArrowheads="1"/>
          </p:cNvSpPr>
          <p:nvPr/>
        </p:nvSpPr>
        <p:spPr bwMode="auto">
          <a:xfrm>
            <a:off x="5168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36" name="Rectangle 84"/>
          <p:cNvSpPr>
            <a:spLocks noChangeArrowheads="1"/>
          </p:cNvSpPr>
          <p:nvPr/>
        </p:nvSpPr>
        <p:spPr bwMode="auto">
          <a:xfrm>
            <a:off x="5692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637" name="Rectangle 85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38" name="Rectangle 86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39" name="Rectangle 87"/>
          <p:cNvSpPr>
            <a:spLocks noChangeArrowheads="1"/>
          </p:cNvSpPr>
          <p:nvPr/>
        </p:nvSpPr>
        <p:spPr bwMode="auto">
          <a:xfrm>
            <a:off x="464400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40" name="Rectangle 88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41" name="Rectangle 89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42" name="Rectangle 90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43" name="Rectangle 91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44" name="Rectangle 92"/>
          <p:cNvSpPr>
            <a:spLocks noChangeArrowheads="1"/>
          </p:cNvSpPr>
          <p:nvPr/>
        </p:nvSpPr>
        <p:spPr bwMode="auto">
          <a:xfrm>
            <a:off x="5692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45" name="Rectangle 93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46" name="Rectangle 94"/>
          <p:cNvSpPr>
            <a:spLocks noChangeArrowheads="1"/>
          </p:cNvSpPr>
          <p:nvPr/>
        </p:nvSpPr>
        <p:spPr bwMode="auto">
          <a:xfrm>
            <a:off x="5692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47" name="Rectangle 95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48" name="Rectangle 96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49" name="Rectangle 97"/>
          <p:cNvSpPr>
            <a:spLocks noChangeArrowheads="1"/>
          </p:cNvSpPr>
          <p:nvPr/>
        </p:nvSpPr>
        <p:spPr bwMode="auto">
          <a:xfrm>
            <a:off x="516816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50" name="Rectangle 98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51" name="Rectangle 99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52" name="Rectangle 100"/>
          <p:cNvSpPr>
            <a:spLocks noChangeArrowheads="1"/>
          </p:cNvSpPr>
          <p:nvPr/>
        </p:nvSpPr>
        <p:spPr bwMode="auto">
          <a:xfrm>
            <a:off x="5692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53" name="Rectangle 101"/>
          <p:cNvSpPr>
            <a:spLocks noChangeArrowheads="1"/>
          </p:cNvSpPr>
          <p:nvPr/>
        </p:nvSpPr>
        <p:spPr bwMode="auto">
          <a:xfrm>
            <a:off x="69163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54" name="Rectangle 102"/>
          <p:cNvSpPr>
            <a:spLocks noChangeArrowheads="1"/>
          </p:cNvSpPr>
          <p:nvPr/>
        </p:nvSpPr>
        <p:spPr bwMode="auto">
          <a:xfrm>
            <a:off x="74404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55" name="Rectangle 103"/>
          <p:cNvSpPr>
            <a:spLocks noChangeArrowheads="1"/>
          </p:cNvSpPr>
          <p:nvPr/>
        </p:nvSpPr>
        <p:spPr bwMode="auto">
          <a:xfrm>
            <a:off x="7966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56" name="Rectangle 104"/>
          <p:cNvSpPr>
            <a:spLocks noChangeArrowheads="1"/>
          </p:cNvSpPr>
          <p:nvPr/>
        </p:nvSpPr>
        <p:spPr bwMode="auto">
          <a:xfrm>
            <a:off x="849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57" name="Rectangle 105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658" name="Rectangle 106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59" name="Rectangle 107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660" name="Rectangle 108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661" name="Rectangle 109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662" name="Rectangle 110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63" name="Rectangle 111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664" name="Rectangle 112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665" name="Rectangle 113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666" name="Rectangle 114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67" name="Rectangle 115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668" name="Rectangle 116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669" name="Rectangle 117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670" name="Rectangle 118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71" name="Rectangle 119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672" name="Rectangle 120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673" name="Rectangle 121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674" name="Rectangle 122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675" name="Rectangle 123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676" name="Rectangle 124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77" name="Rectangle 125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78" name="Rectangle 126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79" name="Rectangle 127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80" name="Rectangle 128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81" name="Rectangle 129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3682" name="Rectangle 130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83" name="Rectangle 131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84" name="Rectangle 132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85" name="Rectangle 133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86" name="Rectangle 134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3687" name="Rectangle 135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88" name="Rectangle 136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89" name="Rectangle 137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90" name="Rectangle 138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91" name="Rectangle 139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3692" name="Rectangle 140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93" name="Rectangle 141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94" name="Rectangle 142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95" name="Rectangle 143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96" name="Rectangle 144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3697" name="Rectangle 145"/>
          <p:cNvSpPr>
            <a:spLocks noChangeArrowheads="1"/>
          </p:cNvSpPr>
          <p:nvPr/>
        </p:nvSpPr>
        <p:spPr bwMode="auto">
          <a:xfrm>
            <a:off x="350064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698" name="Rectangle 146"/>
          <p:cNvSpPr>
            <a:spLocks noChangeArrowheads="1"/>
          </p:cNvSpPr>
          <p:nvPr/>
        </p:nvSpPr>
        <p:spPr bwMode="auto">
          <a:xfrm>
            <a:off x="402480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699" name="Rectangle 147"/>
          <p:cNvSpPr>
            <a:spLocks noChangeArrowheads="1"/>
          </p:cNvSpPr>
          <p:nvPr/>
        </p:nvSpPr>
        <p:spPr bwMode="auto">
          <a:xfrm>
            <a:off x="45489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700" name="Rectangle 148"/>
          <p:cNvSpPr>
            <a:spLocks noChangeArrowheads="1"/>
          </p:cNvSpPr>
          <p:nvPr/>
        </p:nvSpPr>
        <p:spPr bwMode="auto">
          <a:xfrm>
            <a:off x="50745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701" name="Rectangle 149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702" name="Rectangle 150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03" name="Rectangle 151"/>
          <p:cNvSpPr>
            <a:spLocks noChangeArrowheads="1"/>
          </p:cNvSpPr>
          <p:nvPr/>
        </p:nvSpPr>
        <p:spPr bwMode="auto">
          <a:xfrm>
            <a:off x="342000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704" name="Rectangle 152"/>
          <p:cNvSpPr>
            <a:spLocks noChangeArrowheads="1"/>
          </p:cNvSpPr>
          <p:nvPr/>
        </p:nvSpPr>
        <p:spPr bwMode="auto">
          <a:xfrm>
            <a:off x="394416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705" name="Rectangle 153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706" name="Rectangle 154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07" name="Rectangle 155"/>
          <p:cNvSpPr>
            <a:spLocks noChangeArrowheads="1"/>
          </p:cNvSpPr>
          <p:nvPr/>
        </p:nvSpPr>
        <p:spPr bwMode="auto">
          <a:xfrm>
            <a:off x="342000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708" name="Rectangle 156"/>
          <p:cNvSpPr>
            <a:spLocks noChangeArrowheads="1"/>
          </p:cNvSpPr>
          <p:nvPr/>
        </p:nvSpPr>
        <p:spPr bwMode="auto">
          <a:xfrm>
            <a:off x="394416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709" name="Rectangle 157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710" name="Rectangle 158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11" name="Rectangle 159"/>
          <p:cNvSpPr>
            <a:spLocks noChangeArrowheads="1"/>
          </p:cNvSpPr>
          <p:nvPr/>
        </p:nvSpPr>
        <p:spPr bwMode="auto">
          <a:xfrm>
            <a:off x="289584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712" name="Rectangle 160"/>
          <p:cNvSpPr>
            <a:spLocks noChangeArrowheads="1"/>
          </p:cNvSpPr>
          <p:nvPr/>
        </p:nvSpPr>
        <p:spPr bwMode="auto">
          <a:xfrm>
            <a:off x="394416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713" name="Rectangle 161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714" name="Rectangle 162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15" name="Rectangle 163"/>
          <p:cNvSpPr>
            <a:spLocks noChangeArrowheads="1"/>
          </p:cNvSpPr>
          <p:nvPr/>
        </p:nvSpPr>
        <p:spPr bwMode="auto">
          <a:xfrm>
            <a:off x="28958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716" name="Rectangle 164"/>
          <p:cNvSpPr>
            <a:spLocks noChangeArrowheads="1"/>
          </p:cNvSpPr>
          <p:nvPr/>
        </p:nvSpPr>
        <p:spPr bwMode="auto">
          <a:xfrm>
            <a:off x="342000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717" name="Rectangle 165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718" name="Rectangle 166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19" name="Rectangle 167"/>
          <p:cNvSpPr>
            <a:spLocks noChangeArrowheads="1"/>
          </p:cNvSpPr>
          <p:nvPr/>
        </p:nvSpPr>
        <p:spPr bwMode="auto">
          <a:xfrm>
            <a:off x="394416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720" name="Rectangle 168"/>
          <p:cNvSpPr>
            <a:spLocks noChangeArrowheads="1"/>
          </p:cNvSpPr>
          <p:nvPr/>
        </p:nvSpPr>
        <p:spPr bwMode="auto">
          <a:xfrm>
            <a:off x="28958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721" name="Rectangle 169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722" name="Rectangle 170"/>
          <p:cNvSpPr>
            <a:spLocks noChangeArrowheads="1"/>
          </p:cNvSpPr>
          <p:nvPr/>
        </p:nvSpPr>
        <p:spPr bwMode="auto">
          <a:xfrm>
            <a:off x="28958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3723" name="Rectangle 171"/>
          <p:cNvSpPr>
            <a:spLocks noChangeArrowheads="1"/>
          </p:cNvSpPr>
          <p:nvPr/>
        </p:nvSpPr>
        <p:spPr bwMode="auto">
          <a:xfrm>
            <a:off x="342000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724" name="Rectangle 172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25" name="Rectangle 173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26" name="Rectangle 174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27" name="Rectangle 175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28" name="Rectangle 176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29" name="Rectangle 177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30" name="Rectangle 178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3731" name="Rectangle 179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732" name="Rectangle 180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733" name="Rectangle 181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734" name="Rectangle 182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735" name="Rectangle 183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3736" name="Rectangle 184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Generating Permutations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3730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9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22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1146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1671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9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622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1146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1671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979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1146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622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16718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9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1671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622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1146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9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1146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596" name="Rectangle 20"/>
          <p:cNvSpPr>
            <a:spLocks noChangeArrowheads="1"/>
          </p:cNvSpPr>
          <p:nvPr/>
        </p:nvSpPr>
        <p:spPr bwMode="auto">
          <a:xfrm>
            <a:off x="1671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597" name="Rectangle 21"/>
          <p:cNvSpPr>
            <a:spLocks noChangeArrowheads="1"/>
          </p:cNvSpPr>
          <p:nvPr/>
        </p:nvSpPr>
        <p:spPr bwMode="auto">
          <a:xfrm>
            <a:off x="622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598" name="Rectangle 22"/>
          <p:cNvSpPr>
            <a:spLocks noChangeArrowheads="1"/>
          </p:cNvSpPr>
          <p:nvPr/>
        </p:nvSpPr>
        <p:spPr bwMode="auto">
          <a:xfrm>
            <a:off x="9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622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00" name="Rectangle 24"/>
          <p:cNvSpPr>
            <a:spLocks noChangeArrowheads="1"/>
          </p:cNvSpPr>
          <p:nvPr/>
        </p:nvSpPr>
        <p:spPr bwMode="auto">
          <a:xfrm>
            <a:off x="1146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1671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02" name="Rectangle 26"/>
          <p:cNvSpPr>
            <a:spLocks noChangeArrowheads="1"/>
          </p:cNvSpPr>
          <p:nvPr/>
        </p:nvSpPr>
        <p:spPr bwMode="auto">
          <a:xfrm>
            <a:off x="69163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74404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7966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849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06" name="Rectangle 30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08" name="Rectangle 32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609" name="Rectangle 33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610" name="Rectangle 34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11" name="Rectangle 35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12" name="Rectangle 36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613" name="Rectangle 37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614" name="Rectangle 38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15" name="Rectangle 39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16" name="Rectangle 40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617" name="Rectangle 41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618" name="Rectangle 42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19" name="Rectangle 43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20" name="Rectangle 44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621" name="Rectangle 45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622" name="Rectangle 46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23" name="Rectangle 47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624" name="Rectangle 48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625" name="Rectangle 49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26" name="Rectangle 50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27" name="Rectangle 51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28" name="Rectangle 52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29" name="Rectangle 53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30" name="Rectangle 54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31" name="Rectangle 55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32" name="Rectangle 56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33" name="Rectangle 57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34" name="Rectangle 58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35" name="Rectangle 59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36" name="Rectangle 60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37" name="Rectangle 61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38" name="Rectangle 62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39" name="Rectangle 63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40" name="Rectangle 64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41" name="Rectangle 65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42" name="Rectangle 66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43" name="Rectangle 67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44" name="Rectangle 68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45" name="Rectangle 69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46" name="Rectangle 70"/>
          <p:cNvSpPr>
            <a:spLocks noChangeArrowheads="1"/>
          </p:cNvSpPr>
          <p:nvPr/>
        </p:nvSpPr>
        <p:spPr bwMode="auto">
          <a:xfrm>
            <a:off x="350064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47" name="Rectangle 71"/>
          <p:cNvSpPr>
            <a:spLocks noChangeArrowheads="1"/>
          </p:cNvSpPr>
          <p:nvPr/>
        </p:nvSpPr>
        <p:spPr bwMode="auto">
          <a:xfrm>
            <a:off x="402480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48" name="Rectangle 72"/>
          <p:cNvSpPr>
            <a:spLocks noChangeArrowheads="1"/>
          </p:cNvSpPr>
          <p:nvPr/>
        </p:nvSpPr>
        <p:spPr bwMode="auto">
          <a:xfrm>
            <a:off x="45489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649" name="Rectangle 73"/>
          <p:cNvSpPr>
            <a:spLocks noChangeArrowheads="1"/>
          </p:cNvSpPr>
          <p:nvPr/>
        </p:nvSpPr>
        <p:spPr bwMode="auto">
          <a:xfrm>
            <a:off x="50745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650" name="Rectangle 74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51" name="Rectangle 75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52" name="Rectangle 76"/>
          <p:cNvSpPr>
            <a:spLocks noChangeArrowheads="1"/>
          </p:cNvSpPr>
          <p:nvPr/>
        </p:nvSpPr>
        <p:spPr bwMode="auto">
          <a:xfrm>
            <a:off x="3420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53" name="Rectangle 77"/>
          <p:cNvSpPr>
            <a:spLocks noChangeArrowheads="1"/>
          </p:cNvSpPr>
          <p:nvPr/>
        </p:nvSpPr>
        <p:spPr bwMode="auto">
          <a:xfrm>
            <a:off x="3944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54" name="Rectangle 78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55" name="Rectangle 79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56" name="Rectangle 80"/>
          <p:cNvSpPr>
            <a:spLocks noChangeArrowheads="1"/>
          </p:cNvSpPr>
          <p:nvPr/>
        </p:nvSpPr>
        <p:spPr bwMode="auto">
          <a:xfrm>
            <a:off x="3420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57" name="Rectangle 81"/>
          <p:cNvSpPr>
            <a:spLocks noChangeArrowheads="1"/>
          </p:cNvSpPr>
          <p:nvPr/>
        </p:nvSpPr>
        <p:spPr bwMode="auto">
          <a:xfrm>
            <a:off x="3944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58" name="Rectangle 82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59" name="Rectangle 83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60" name="Rectangle 84"/>
          <p:cNvSpPr>
            <a:spLocks noChangeArrowheads="1"/>
          </p:cNvSpPr>
          <p:nvPr/>
        </p:nvSpPr>
        <p:spPr bwMode="auto">
          <a:xfrm>
            <a:off x="289584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61" name="Rectangle 85"/>
          <p:cNvSpPr>
            <a:spLocks noChangeArrowheads="1"/>
          </p:cNvSpPr>
          <p:nvPr/>
        </p:nvSpPr>
        <p:spPr bwMode="auto">
          <a:xfrm>
            <a:off x="39441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62" name="Rectangle 86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63" name="Rectangle 87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64" name="Rectangle 88"/>
          <p:cNvSpPr>
            <a:spLocks noChangeArrowheads="1"/>
          </p:cNvSpPr>
          <p:nvPr/>
        </p:nvSpPr>
        <p:spPr bwMode="auto">
          <a:xfrm>
            <a:off x="2895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65" name="Rectangle 89"/>
          <p:cNvSpPr>
            <a:spLocks noChangeArrowheads="1"/>
          </p:cNvSpPr>
          <p:nvPr/>
        </p:nvSpPr>
        <p:spPr bwMode="auto">
          <a:xfrm>
            <a:off x="3420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66" name="Rectangle 90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67" name="Rectangle 91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68" name="Rectangle 92"/>
          <p:cNvSpPr>
            <a:spLocks noChangeArrowheads="1"/>
          </p:cNvSpPr>
          <p:nvPr/>
        </p:nvSpPr>
        <p:spPr bwMode="auto">
          <a:xfrm>
            <a:off x="3944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69" name="Rectangle 93"/>
          <p:cNvSpPr>
            <a:spLocks noChangeArrowheads="1"/>
          </p:cNvSpPr>
          <p:nvPr/>
        </p:nvSpPr>
        <p:spPr bwMode="auto">
          <a:xfrm>
            <a:off x="2895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70" name="Rectangle 94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71" name="Rectangle 95"/>
          <p:cNvSpPr>
            <a:spLocks noChangeArrowheads="1"/>
          </p:cNvSpPr>
          <p:nvPr/>
        </p:nvSpPr>
        <p:spPr bwMode="auto">
          <a:xfrm>
            <a:off x="2895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4672" name="Rectangle 96"/>
          <p:cNvSpPr>
            <a:spLocks noChangeArrowheads="1"/>
          </p:cNvSpPr>
          <p:nvPr/>
        </p:nvSpPr>
        <p:spPr bwMode="auto">
          <a:xfrm>
            <a:off x="3420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4673" name="Rectangle 97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74" name="Rectangle 98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75" name="Rectangle 99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76" name="Rectangle 100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77" name="Rectangle 101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78" name="Rectangle 102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79" name="Rectangle 103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4680" name="Rectangle 104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81" name="Rectangle 105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82" name="Rectangle 106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83" name="Rectangle 107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84" name="Rectangle 108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85" name="Rectangle 109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4686" name="Rectangle 110"/>
          <p:cNvSpPr>
            <a:spLocks noChangeArrowheads="1"/>
          </p:cNvSpPr>
          <p:nvPr/>
        </p:nvSpPr>
        <p:spPr bwMode="auto">
          <a:xfrm>
            <a:off x="464400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687" name="Rectangle 111"/>
          <p:cNvSpPr>
            <a:spLocks noChangeArrowheads="1"/>
          </p:cNvSpPr>
          <p:nvPr/>
        </p:nvSpPr>
        <p:spPr bwMode="auto">
          <a:xfrm>
            <a:off x="516816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88" name="Rectangle 112"/>
          <p:cNvSpPr>
            <a:spLocks noChangeArrowheads="1"/>
          </p:cNvSpPr>
          <p:nvPr/>
        </p:nvSpPr>
        <p:spPr bwMode="auto">
          <a:xfrm>
            <a:off x="569376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89" name="Rectangle 113"/>
          <p:cNvSpPr>
            <a:spLocks noChangeArrowheads="1"/>
          </p:cNvSpPr>
          <p:nvPr/>
        </p:nvSpPr>
        <p:spPr bwMode="auto">
          <a:xfrm>
            <a:off x="621792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690" name="Rectangle 114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91" name="Rectangle 115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92" name="Rectangle 116"/>
          <p:cNvSpPr>
            <a:spLocks noChangeArrowheads="1"/>
          </p:cNvSpPr>
          <p:nvPr/>
        </p:nvSpPr>
        <p:spPr bwMode="auto">
          <a:xfrm>
            <a:off x="569376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693" name="Rectangle 117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694" name="Rectangle 118"/>
          <p:cNvSpPr>
            <a:spLocks noChangeArrowheads="1"/>
          </p:cNvSpPr>
          <p:nvPr/>
        </p:nvSpPr>
        <p:spPr bwMode="auto">
          <a:xfrm>
            <a:off x="464400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95" name="Rectangle 119"/>
          <p:cNvSpPr>
            <a:spLocks noChangeArrowheads="1"/>
          </p:cNvSpPr>
          <p:nvPr/>
        </p:nvSpPr>
        <p:spPr bwMode="auto">
          <a:xfrm>
            <a:off x="569376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696" name="Rectangle 120"/>
          <p:cNvSpPr>
            <a:spLocks noChangeArrowheads="1"/>
          </p:cNvSpPr>
          <p:nvPr/>
        </p:nvSpPr>
        <p:spPr bwMode="auto">
          <a:xfrm>
            <a:off x="516816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697" name="Rectangle 121"/>
          <p:cNvSpPr>
            <a:spLocks noChangeArrowheads="1"/>
          </p:cNvSpPr>
          <p:nvPr/>
        </p:nvSpPr>
        <p:spPr bwMode="auto">
          <a:xfrm>
            <a:off x="621792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698" name="Rectangle 122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699" name="Rectangle 123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700" name="Rectangle 124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701" name="Rectangle 125"/>
          <p:cNvSpPr>
            <a:spLocks noChangeArrowheads="1"/>
          </p:cNvSpPr>
          <p:nvPr/>
        </p:nvSpPr>
        <p:spPr bwMode="auto">
          <a:xfrm>
            <a:off x="56937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702" name="Rectangle 126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703" name="Rectangle 127"/>
          <p:cNvSpPr>
            <a:spLocks noChangeArrowheads="1"/>
          </p:cNvSpPr>
          <p:nvPr/>
        </p:nvSpPr>
        <p:spPr bwMode="auto">
          <a:xfrm>
            <a:off x="569376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704" name="Rectangle 128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705" name="Rectangle 129"/>
          <p:cNvSpPr>
            <a:spLocks noChangeArrowheads="1"/>
          </p:cNvSpPr>
          <p:nvPr/>
        </p:nvSpPr>
        <p:spPr bwMode="auto">
          <a:xfrm>
            <a:off x="516816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706" name="Rectangle 130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707" name="Rectangle 131"/>
          <p:cNvSpPr>
            <a:spLocks noChangeArrowheads="1"/>
          </p:cNvSpPr>
          <p:nvPr/>
        </p:nvSpPr>
        <p:spPr bwMode="auto">
          <a:xfrm>
            <a:off x="51681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4708" name="Rectangle 132"/>
          <p:cNvSpPr>
            <a:spLocks noChangeArrowheads="1"/>
          </p:cNvSpPr>
          <p:nvPr/>
        </p:nvSpPr>
        <p:spPr bwMode="auto">
          <a:xfrm>
            <a:off x="56937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709" name="Rectangle 133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710" name="Rectangle 134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711" name="Rectangle 135"/>
          <p:cNvSpPr>
            <a:spLocks noChangeArrowheads="1"/>
          </p:cNvSpPr>
          <p:nvPr/>
        </p:nvSpPr>
        <p:spPr bwMode="auto">
          <a:xfrm>
            <a:off x="464400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712" name="Rectangle 136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713" name="Rectangle 137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714" name="Rectangle 138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4715" name="Rectangle 139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716" name="Rectangle 140"/>
          <p:cNvSpPr>
            <a:spLocks noChangeArrowheads="1"/>
          </p:cNvSpPr>
          <p:nvPr/>
        </p:nvSpPr>
        <p:spPr bwMode="auto">
          <a:xfrm>
            <a:off x="569376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717" name="Rectangle 141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718" name="Rectangle 142"/>
          <p:cNvSpPr>
            <a:spLocks noChangeArrowheads="1"/>
          </p:cNvSpPr>
          <p:nvPr/>
        </p:nvSpPr>
        <p:spPr bwMode="auto">
          <a:xfrm>
            <a:off x="569376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719" name="Rectangle 143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720" name="Rectangle 144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721" name="Rectangle 145"/>
          <p:cNvSpPr>
            <a:spLocks noChangeArrowheads="1"/>
          </p:cNvSpPr>
          <p:nvPr/>
        </p:nvSpPr>
        <p:spPr bwMode="auto">
          <a:xfrm>
            <a:off x="516816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722" name="Rectangle 146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723" name="Rectangle 147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724" name="Rectangle 148"/>
          <p:cNvSpPr>
            <a:spLocks noChangeArrowheads="1"/>
          </p:cNvSpPr>
          <p:nvPr/>
        </p:nvSpPr>
        <p:spPr bwMode="auto">
          <a:xfrm>
            <a:off x="56937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Generating Permutations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18451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9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22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146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1671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9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622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1146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1671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979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1146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622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16718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9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1671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16" name="Rectangle 16"/>
          <p:cNvSpPr>
            <a:spLocks noChangeArrowheads="1"/>
          </p:cNvSpPr>
          <p:nvPr/>
        </p:nvSpPr>
        <p:spPr bwMode="auto">
          <a:xfrm>
            <a:off x="622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1146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18" name="Rectangle 18"/>
          <p:cNvSpPr>
            <a:spLocks noChangeArrowheads="1"/>
          </p:cNvSpPr>
          <p:nvPr/>
        </p:nvSpPr>
        <p:spPr bwMode="auto">
          <a:xfrm>
            <a:off x="9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19" name="Rectangle 19"/>
          <p:cNvSpPr>
            <a:spLocks noChangeArrowheads="1"/>
          </p:cNvSpPr>
          <p:nvPr/>
        </p:nvSpPr>
        <p:spPr bwMode="auto">
          <a:xfrm>
            <a:off x="1146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20" name="Rectangle 20"/>
          <p:cNvSpPr>
            <a:spLocks noChangeArrowheads="1"/>
          </p:cNvSpPr>
          <p:nvPr/>
        </p:nvSpPr>
        <p:spPr bwMode="auto">
          <a:xfrm>
            <a:off x="1671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622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22" name="Rectangle 22"/>
          <p:cNvSpPr>
            <a:spLocks noChangeArrowheads="1"/>
          </p:cNvSpPr>
          <p:nvPr/>
        </p:nvSpPr>
        <p:spPr bwMode="auto">
          <a:xfrm>
            <a:off x="9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622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1146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1671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26" name="Rectangle 26"/>
          <p:cNvSpPr>
            <a:spLocks noChangeArrowheads="1"/>
          </p:cNvSpPr>
          <p:nvPr/>
        </p:nvSpPr>
        <p:spPr bwMode="auto">
          <a:xfrm>
            <a:off x="69163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74404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28" name="Rectangle 28"/>
          <p:cNvSpPr>
            <a:spLocks noChangeArrowheads="1"/>
          </p:cNvSpPr>
          <p:nvPr/>
        </p:nvSpPr>
        <p:spPr bwMode="auto">
          <a:xfrm>
            <a:off x="7966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8490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30" name="Rectangle 30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31" name="Rectangle 31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32" name="Rectangle 32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633" name="Rectangle 33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634" name="Rectangle 34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35" name="Rectangle 35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36" name="Rectangle 36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637" name="Rectangle 37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638" name="Rectangle 38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39" name="Rectangle 39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40" name="Rectangle 40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641" name="Rectangle 41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642" name="Rectangle 42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43" name="Rectangle 43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44" name="Rectangle 44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645" name="Rectangle 45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646" name="Rectangle 46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47" name="Rectangle 47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648" name="Rectangle 48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649" name="Rectangle 49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51" name="Rectangle 51"/>
          <p:cNvSpPr>
            <a:spLocks noChangeArrowheads="1"/>
          </p:cNvSpPr>
          <p:nvPr/>
        </p:nvSpPr>
        <p:spPr bwMode="auto">
          <a:xfrm>
            <a:off x="69163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52" name="Rectangle 52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53" name="Rectangle 53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54" name="Rectangle 54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55" name="Rectangle 55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56" name="Rectangle 56"/>
          <p:cNvSpPr>
            <a:spLocks noChangeArrowheads="1"/>
          </p:cNvSpPr>
          <p:nvPr/>
        </p:nvSpPr>
        <p:spPr bwMode="auto">
          <a:xfrm>
            <a:off x="7966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57" name="Rectangle 57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58" name="Rectangle 58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59" name="Rectangle 59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660" name="Rectangle 60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61" name="Rectangle 61"/>
          <p:cNvSpPr>
            <a:spLocks noChangeArrowheads="1"/>
          </p:cNvSpPr>
          <p:nvPr/>
        </p:nvSpPr>
        <p:spPr bwMode="auto">
          <a:xfrm>
            <a:off x="74404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62" name="Rectangle 62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63" name="Rectangle 63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64" name="Rectangle 64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65" name="Rectangle 65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66" name="Rectangle 66"/>
          <p:cNvSpPr>
            <a:spLocks noChangeArrowheads="1"/>
          </p:cNvSpPr>
          <p:nvPr/>
        </p:nvSpPr>
        <p:spPr bwMode="auto">
          <a:xfrm>
            <a:off x="8490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67" name="Rectangle 67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68" name="Rectangle 68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69" name="Rectangle 69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70" name="Rectangle 70"/>
          <p:cNvSpPr>
            <a:spLocks noChangeArrowheads="1"/>
          </p:cNvSpPr>
          <p:nvPr/>
        </p:nvSpPr>
        <p:spPr bwMode="auto">
          <a:xfrm>
            <a:off x="350064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71" name="Rectangle 71"/>
          <p:cNvSpPr>
            <a:spLocks noChangeArrowheads="1"/>
          </p:cNvSpPr>
          <p:nvPr/>
        </p:nvSpPr>
        <p:spPr bwMode="auto">
          <a:xfrm>
            <a:off x="402480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72" name="Rectangle 72"/>
          <p:cNvSpPr>
            <a:spLocks noChangeArrowheads="1"/>
          </p:cNvSpPr>
          <p:nvPr/>
        </p:nvSpPr>
        <p:spPr bwMode="auto">
          <a:xfrm>
            <a:off x="45489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673" name="Rectangle 73"/>
          <p:cNvSpPr>
            <a:spLocks noChangeArrowheads="1"/>
          </p:cNvSpPr>
          <p:nvPr/>
        </p:nvSpPr>
        <p:spPr bwMode="auto">
          <a:xfrm>
            <a:off x="50745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674" name="Rectangle 74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75" name="Rectangle 75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76" name="Rectangle 76"/>
          <p:cNvSpPr>
            <a:spLocks noChangeArrowheads="1"/>
          </p:cNvSpPr>
          <p:nvPr/>
        </p:nvSpPr>
        <p:spPr bwMode="auto">
          <a:xfrm>
            <a:off x="3420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77" name="Rectangle 77"/>
          <p:cNvSpPr>
            <a:spLocks noChangeArrowheads="1"/>
          </p:cNvSpPr>
          <p:nvPr/>
        </p:nvSpPr>
        <p:spPr bwMode="auto">
          <a:xfrm>
            <a:off x="3944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78" name="Rectangle 78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79" name="Rectangle 79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80" name="Rectangle 80"/>
          <p:cNvSpPr>
            <a:spLocks noChangeArrowheads="1"/>
          </p:cNvSpPr>
          <p:nvPr/>
        </p:nvSpPr>
        <p:spPr bwMode="auto">
          <a:xfrm>
            <a:off x="3420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81" name="Rectangle 81"/>
          <p:cNvSpPr>
            <a:spLocks noChangeArrowheads="1"/>
          </p:cNvSpPr>
          <p:nvPr/>
        </p:nvSpPr>
        <p:spPr bwMode="auto">
          <a:xfrm>
            <a:off x="3944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82" name="Rectangle 82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83" name="Rectangle 83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84" name="Rectangle 84"/>
          <p:cNvSpPr>
            <a:spLocks noChangeArrowheads="1"/>
          </p:cNvSpPr>
          <p:nvPr/>
        </p:nvSpPr>
        <p:spPr bwMode="auto">
          <a:xfrm>
            <a:off x="289584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85" name="Rectangle 85"/>
          <p:cNvSpPr>
            <a:spLocks noChangeArrowheads="1"/>
          </p:cNvSpPr>
          <p:nvPr/>
        </p:nvSpPr>
        <p:spPr bwMode="auto">
          <a:xfrm>
            <a:off x="39441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86" name="Rectangle 86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87" name="Rectangle 87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88" name="Rectangle 88"/>
          <p:cNvSpPr>
            <a:spLocks noChangeArrowheads="1"/>
          </p:cNvSpPr>
          <p:nvPr/>
        </p:nvSpPr>
        <p:spPr bwMode="auto">
          <a:xfrm>
            <a:off x="2895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89" name="Rectangle 89"/>
          <p:cNvSpPr>
            <a:spLocks noChangeArrowheads="1"/>
          </p:cNvSpPr>
          <p:nvPr/>
        </p:nvSpPr>
        <p:spPr bwMode="auto">
          <a:xfrm>
            <a:off x="3420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90" name="Rectangle 90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91" name="Rectangle 91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92" name="Rectangle 92"/>
          <p:cNvSpPr>
            <a:spLocks noChangeArrowheads="1"/>
          </p:cNvSpPr>
          <p:nvPr/>
        </p:nvSpPr>
        <p:spPr bwMode="auto">
          <a:xfrm>
            <a:off x="3944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93" name="Rectangle 93"/>
          <p:cNvSpPr>
            <a:spLocks noChangeArrowheads="1"/>
          </p:cNvSpPr>
          <p:nvPr/>
        </p:nvSpPr>
        <p:spPr bwMode="auto">
          <a:xfrm>
            <a:off x="2895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94" name="Rectangle 94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95" name="Rectangle 95"/>
          <p:cNvSpPr>
            <a:spLocks noChangeArrowheads="1"/>
          </p:cNvSpPr>
          <p:nvPr/>
        </p:nvSpPr>
        <p:spPr bwMode="auto">
          <a:xfrm>
            <a:off x="2895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5696" name="Rectangle 96"/>
          <p:cNvSpPr>
            <a:spLocks noChangeArrowheads="1"/>
          </p:cNvSpPr>
          <p:nvPr/>
        </p:nvSpPr>
        <p:spPr bwMode="auto">
          <a:xfrm>
            <a:off x="3420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5697" name="Rectangle 97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98" name="Rectangle 98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699" name="Rectangle 99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700" name="Rectangle 100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701" name="Rectangle 101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702" name="Rectangle 102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703" name="Rectangle 103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5704" name="Rectangle 104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705" name="Rectangle 105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706" name="Rectangle 106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707" name="Rectangle 107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708" name="Rectangle 108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709" name="Rectangle 109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5710" name="Rectangle 110"/>
          <p:cNvSpPr>
            <a:spLocks noChangeArrowheads="1"/>
          </p:cNvSpPr>
          <p:nvPr/>
        </p:nvSpPr>
        <p:spPr bwMode="auto">
          <a:xfrm>
            <a:off x="4644000" y="2488581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711" name="Rectangle 111"/>
          <p:cNvSpPr>
            <a:spLocks noChangeArrowheads="1"/>
          </p:cNvSpPr>
          <p:nvPr/>
        </p:nvSpPr>
        <p:spPr bwMode="auto">
          <a:xfrm>
            <a:off x="516816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712" name="Rectangle 112"/>
          <p:cNvSpPr>
            <a:spLocks noChangeArrowheads="1"/>
          </p:cNvSpPr>
          <p:nvPr/>
        </p:nvSpPr>
        <p:spPr bwMode="auto">
          <a:xfrm>
            <a:off x="569376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713" name="Rectangle 113"/>
          <p:cNvSpPr>
            <a:spLocks noChangeArrowheads="1"/>
          </p:cNvSpPr>
          <p:nvPr/>
        </p:nvSpPr>
        <p:spPr bwMode="auto">
          <a:xfrm>
            <a:off x="621792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714" name="Rectangle 114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715" name="Rectangle 115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716" name="Rectangle 116"/>
          <p:cNvSpPr>
            <a:spLocks noChangeArrowheads="1"/>
          </p:cNvSpPr>
          <p:nvPr/>
        </p:nvSpPr>
        <p:spPr bwMode="auto">
          <a:xfrm>
            <a:off x="569376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717" name="Rectangle 117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718" name="Rectangle 118"/>
          <p:cNvSpPr>
            <a:spLocks noChangeArrowheads="1"/>
          </p:cNvSpPr>
          <p:nvPr/>
        </p:nvSpPr>
        <p:spPr bwMode="auto">
          <a:xfrm>
            <a:off x="4644000" y="353845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719" name="Rectangle 119"/>
          <p:cNvSpPr>
            <a:spLocks noChangeArrowheads="1"/>
          </p:cNvSpPr>
          <p:nvPr/>
        </p:nvSpPr>
        <p:spPr bwMode="auto">
          <a:xfrm>
            <a:off x="569376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720" name="Rectangle 120"/>
          <p:cNvSpPr>
            <a:spLocks noChangeArrowheads="1"/>
          </p:cNvSpPr>
          <p:nvPr/>
        </p:nvSpPr>
        <p:spPr bwMode="auto">
          <a:xfrm>
            <a:off x="516816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721" name="Rectangle 121"/>
          <p:cNvSpPr>
            <a:spLocks noChangeArrowheads="1"/>
          </p:cNvSpPr>
          <p:nvPr/>
        </p:nvSpPr>
        <p:spPr bwMode="auto">
          <a:xfrm>
            <a:off x="621792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722" name="Rectangle 122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723" name="Rectangle 123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724" name="Rectangle 124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725" name="Rectangle 125"/>
          <p:cNvSpPr>
            <a:spLocks noChangeArrowheads="1"/>
          </p:cNvSpPr>
          <p:nvPr/>
        </p:nvSpPr>
        <p:spPr bwMode="auto">
          <a:xfrm>
            <a:off x="56937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726" name="Rectangle 126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727" name="Rectangle 127"/>
          <p:cNvSpPr>
            <a:spLocks noChangeArrowheads="1"/>
          </p:cNvSpPr>
          <p:nvPr/>
        </p:nvSpPr>
        <p:spPr bwMode="auto">
          <a:xfrm>
            <a:off x="569376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728" name="Rectangle 128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729" name="Rectangle 129"/>
          <p:cNvSpPr>
            <a:spLocks noChangeArrowheads="1"/>
          </p:cNvSpPr>
          <p:nvPr/>
        </p:nvSpPr>
        <p:spPr bwMode="auto">
          <a:xfrm>
            <a:off x="516816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730" name="Rectangle 130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731" name="Rectangle 131"/>
          <p:cNvSpPr>
            <a:spLocks noChangeArrowheads="1"/>
          </p:cNvSpPr>
          <p:nvPr/>
        </p:nvSpPr>
        <p:spPr bwMode="auto">
          <a:xfrm>
            <a:off x="51681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732" name="Rectangle 132"/>
          <p:cNvSpPr>
            <a:spLocks noChangeArrowheads="1"/>
          </p:cNvSpPr>
          <p:nvPr/>
        </p:nvSpPr>
        <p:spPr bwMode="auto">
          <a:xfrm>
            <a:off x="56937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733" name="Rectangle 133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734" name="Rectangle 134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735" name="Rectangle 135"/>
          <p:cNvSpPr>
            <a:spLocks noChangeArrowheads="1"/>
          </p:cNvSpPr>
          <p:nvPr/>
        </p:nvSpPr>
        <p:spPr bwMode="auto">
          <a:xfrm>
            <a:off x="4644000" y="353845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736" name="Rectangle 136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737" name="Rectangle 137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738" name="Rectangle 138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739" name="Rectangle 139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740" name="Rectangle 140"/>
          <p:cNvSpPr>
            <a:spLocks noChangeArrowheads="1"/>
          </p:cNvSpPr>
          <p:nvPr/>
        </p:nvSpPr>
        <p:spPr bwMode="auto">
          <a:xfrm>
            <a:off x="569376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741" name="Rectangle 141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742" name="Rectangle 142"/>
          <p:cNvSpPr>
            <a:spLocks noChangeArrowheads="1"/>
          </p:cNvSpPr>
          <p:nvPr/>
        </p:nvSpPr>
        <p:spPr bwMode="auto">
          <a:xfrm>
            <a:off x="569376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743" name="Rectangle 143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744" name="Rectangle 144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745" name="Rectangle 145"/>
          <p:cNvSpPr>
            <a:spLocks noChangeArrowheads="1"/>
          </p:cNvSpPr>
          <p:nvPr/>
        </p:nvSpPr>
        <p:spPr bwMode="auto">
          <a:xfrm>
            <a:off x="516816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746" name="Rectangle 146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747" name="Rectangle 147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748" name="Rectangle 148"/>
          <p:cNvSpPr>
            <a:spLocks noChangeArrowheads="1"/>
          </p:cNvSpPr>
          <p:nvPr/>
        </p:nvSpPr>
        <p:spPr bwMode="auto">
          <a:xfrm>
            <a:off x="569376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Generating Permutations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8679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9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22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146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671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9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622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1146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1671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979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1146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622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16718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9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1671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622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1146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9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1146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 bwMode="auto">
          <a:xfrm>
            <a:off x="1671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622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9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622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48" name="Rectangle 24"/>
          <p:cNvSpPr>
            <a:spLocks noChangeArrowheads="1"/>
          </p:cNvSpPr>
          <p:nvPr/>
        </p:nvSpPr>
        <p:spPr bwMode="auto">
          <a:xfrm>
            <a:off x="1146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1671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350064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402480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45489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50745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654" name="Rectangle 30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3420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3944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58" name="Rectangle 34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59" name="Rectangle 35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3420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61" name="Rectangle 37"/>
          <p:cNvSpPr>
            <a:spLocks noChangeArrowheads="1"/>
          </p:cNvSpPr>
          <p:nvPr/>
        </p:nvSpPr>
        <p:spPr bwMode="auto">
          <a:xfrm>
            <a:off x="3944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62" name="Rectangle 38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63" name="Rectangle 39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664" name="Rectangle 40"/>
          <p:cNvSpPr>
            <a:spLocks noChangeArrowheads="1"/>
          </p:cNvSpPr>
          <p:nvPr/>
        </p:nvSpPr>
        <p:spPr bwMode="auto">
          <a:xfrm>
            <a:off x="289584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65" name="Rectangle 41"/>
          <p:cNvSpPr>
            <a:spLocks noChangeArrowheads="1"/>
          </p:cNvSpPr>
          <p:nvPr/>
        </p:nvSpPr>
        <p:spPr bwMode="auto">
          <a:xfrm>
            <a:off x="39441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66" name="Rectangle 42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67" name="Rectangle 43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668" name="Rectangle 44"/>
          <p:cNvSpPr>
            <a:spLocks noChangeArrowheads="1"/>
          </p:cNvSpPr>
          <p:nvPr/>
        </p:nvSpPr>
        <p:spPr bwMode="auto">
          <a:xfrm>
            <a:off x="2895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69" name="Rectangle 45"/>
          <p:cNvSpPr>
            <a:spLocks noChangeArrowheads="1"/>
          </p:cNvSpPr>
          <p:nvPr/>
        </p:nvSpPr>
        <p:spPr bwMode="auto">
          <a:xfrm>
            <a:off x="3420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70" name="Rectangle 46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71" name="Rectangle 47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672" name="Rectangle 48"/>
          <p:cNvSpPr>
            <a:spLocks noChangeArrowheads="1"/>
          </p:cNvSpPr>
          <p:nvPr/>
        </p:nvSpPr>
        <p:spPr bwMode="auto">
          <a:xfrm>
            <a:off x="3944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73" name="Rectangle 49"/>
          <p:cNvSpPr>
            <a:spLocks noChangeArrowheads="1"/>
          </p:cNvSpPr>
          <p:nvPr/>
        </p:nvSpPr>
        <p:spPr bwMode="auto">
          <a:xfrm>
            <a:off x="2895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74" name="Rectangle 50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75" name="Rectangle 51"/>
          <p:cNvSpPr>
            <a:spLocks noChangeArrowheads="1"/>
          </p:cNvSpPr>
          <p:nvPr/>
        </p:nvSpPr>
        <p:spPr bwMode="auto">
          <a:xfrm>
            <a:off x="2895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76" name="Rectangle 52"/>
          <p:cNvSpPr>
            <a:spLocks noChangeArrowheads="1"/>
          </p:cNvSpPr>
          <p:nvPr/>
        </p:nvSpPr>
        <p:spPr bwMode="auto">
          <a:xfrm>
            <a:off x="3420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77" name="Rectangle 53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678" name="Rectangle 54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79" name="Rectangle 55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80" name="Rectangle 56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81" name="Rectangle 57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82" name="Rectangle 58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83" name="Rectangle 59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84" name="Rectangle 60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85" name="Rectangle 61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86" name="Rectangle 62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87" name="Rectangle 63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88" name="Rectangle 64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89" name="Rectangle 65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90" name="Rectangle 66"/>
          <p:cNvSpPr>
            <a:spLocks noChangeArrowheads="1"/>
          </p:cNvSpPr>
          <p:nvPr/>
        </p:nvSpPr>
        <p:spPr bwMode="auto">
          <a:xfrm>
            <a:off x="4644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691" name="Rectangle 67"/>
          <p:cNvSpPr>
            <a:spLocks noChangeArrowheads="1"/>
          </p:cNvSpPr>
          <p:nvPr/>
        </p:nvSpPr>
        <p:spPr bwMode="auto">
          <a:xfrm>
            <a:off x="5168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692" name="Rectangle 68"/>
          <p:cNvSpPr>
            <a:spLocks noChangeArrowheads="1"/>
          </p:cNvSpPr>
          <p:nvPr/>
        </p:nvSpPr>
        <p:spPr bwMode="auto">
          <a:xfrm>
            <a:off x="56937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693" name="Rectangle 69"/>
          <p:cNvSpPr>
            <a:spLocks noChangeArrowheads="1"/>
          </p:cNvSpPr>
          <p:nvPr/>
        </p:nvSpPr>
        <p:spPr bwMode="auto">
          <a:xfrm>
            <a:off x="621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94" name="Rectangle 70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95" name="Rectangle 71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696" name="Rectangle 72"/>
          <p:cNvSpPr>
            <a:spLocks noChangeArrowheads="1"/>
          </p:cNvSpPr>
          <p:nvPr/>
        </p:nvSpPr>
        <p:spPr bwMode="auto">
          <a:xfrm>
            <a:off x="56937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697" name="Rectangle 73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698" name="Rectangle 74"/>
          <p:cNvSpPr>
            <a:spLocks noChangeArrowheads="1"/>
          </p:cNvSpPr>
          <p:nvPr/>
        </p:nvSpPr>
        <p:spPr bwMode="auto">
          <a:xfrm>
            <a:off x="4644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99" name="Rectangle 75"/>
          <p:cNvSpPr>
            <a:spLocks noChangeArrowheads="1"/>
          </p:cNvSpPr>
          <p:nvPr/>
        </p:nvSpPr>
        <p:spPr bwMode="auto">
          <a:xfrm>
            <a:off x="56937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00" name="Rectangle 76"/>
          <p:cNvSpPr>
            <a:spLocks noChangeArrowheads="1"/>
          </p:cNvSpPr>
          <p:nvPr/>
        </p:nvSpPr>
        <p:spPr bwMode="auto">
          <a:xfrm>
            <a:off x="51681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01" name="Rectangle 77"/>
          <p:cNvSpPr>
            <a:spLocks noChangeArrowheads="1"/>
          </p:cNvSpPr>
          <p:nvPr/>
        </p:nvSpPr>
        <p:spPr bwMode="auto">
          <a:xfrm>
            <a:off x="621792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702" name="Rectangle 78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03" name="Rectangle 79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04" name="Rectangle 80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05" name="Rectangle 81"/>
          <p:cNvSpPr>
            <a:spLocks noChangeArrowheads="1"/>
          </p:cNvSpPr>
          <p:nvPr/>
        </p:nvSpPr>
        <p:spPr bwMode="auto">
          <a:xfrm>
            <a:off x="56937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706" name="Rectangle 82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07" name="Rectangle 83"/>
          <p:cNvSpPr>
            <a:spLocks noChangeArrowheads="1"/>
          </p:cNvSpPr>
          <p:nvPr/>
        </p:nvSpPr>
        <p:spPr bwMode="auto">
          <a:xfrm>
            <a:off x="56937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08" name="Rectangle 84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09" name="Rectangle 85"/>
          <p:cNvSpPr>
            <a:spLocks noChangeArrowheads="1"/>
          </p:cNvSpPr>
          <p:nvPr/>
        </p:nvSpPr>
        <p:spPr bwMode="auto">
          <a:xfrm>
            <a:off x="5168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710" name="Rectangle 86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11" name="Rectangle 87"/>
          <p:cNvSpPr>
            <a:spLocks noChangeArrowheads="1"/>
          </p:cNvSpPr>
          <p:nvPr/>
        </p:nvSpPr>
        <p:spPr bwMode="auto">
          <a:xfrm>
            <a:off x="5168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6712" name="Rectangle 88"/>
          <p:cNvSpPr>
            <a:spLocks noChangeArrowheads="1"/>
          </p:cNvSpPr>
          <p:nvPr/>
        </p:nvSpPr>
        <p:spPr bwMode="auto">
          <a:xfrm>
            <a:off x="56937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13" name="Rectangle 89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14" name="Rectangle 90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715" name="Rectangle 91"/>
          <p:cNvSpPr>
            <a:spLocks noChangeArrowheads="1"/>
          </p:cNvSpPr>
          <p:nvPr/>
        </p:nvSpPr>
        <p:spPr bwMode="auto">
          <a:xfrm>
            <a:off x="4644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716" name="Rectangle 92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717" name="Rectangle 93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718" name="Rectangle 94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6719" name="Rectangle 95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720" name="Rectangle 96"/>
          <p:cNvSpPr>
            <a:spLocks noChangeArrowheads="1"/>
          </p:cNvSpPr>
          <p:nvPr/>
        </p:nvSpPr>
        <p:spPr bwMode="auto">
          <a:xfrm>
            <a:off x="56937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721" name="Rectangle 97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722" name="Rectangle 98"/>
          <p:cNvSpPr>
            <a:spLocks noChangeArrowheads="1"/>
          </p:cNvSpPr>
          <p:nvPr/>
        </p:nvSpPr>
        <p:spPr bwMode="auto">
          <a:xfrm>
            <a:off x="56937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723" name="Rectangle 99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6724" name="Rectangle 100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725" name="Rectangle 101"/>
          <p:cNvSpPr>
            <a:spLocks noChangeArrowheads="1"/>
          </p:cNvSpPr>
          <p:nvPr/>
        </p:nvSpPr>
        <p:spPr bwMode="auto">
          <a:xfrm>
            <a:off x="51681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726" name="Rectangle 102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727" name="Rectangle 103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728" name="Rectangle 104"/>
          <p:cNvSpPr>
            <a:spLocks noChangeArrowheads="1"/>
          </p:cNvSpPr>
          <p:nvPr/>
        </p:nvSpPr>
        <p:spPr bwMode="auto">
          <a:xfrm>
            <a:off x="56937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6729" name="Rectangle 105"/>
          <p:cNvSpPr>
            <a:spLocks noChangeArrowheads="1"/>
          </p:cNvSpPr>
          <p:nvPr/>
        </p:nvSpPr>
        <p:spPr bwMode="auto">
          <a:xfrm>
            <a:off x="691632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730" name="Rectangle 106"/>
          <p:cNvSpPr>
            <a:spLocks noChangeArrowheads="1"/>
          </p:cNvSpPr>
          <p:nvPr/>
        </p:nvSpPr>
        <p:spPr bwMode="auto">
          <a:xfrm>
            <a:off x="744048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31" name="Rectangle 107"/>
          <p:cNvSpPr>
            <a:spLocks noChangeArrowheads="1"/>
          </p:cNvSpPr>
          <p:nvPr/>
        </p:nvSpPr>
        <p:spPr bwMode="auto">
          <a:xfrm>
            <a:off x="796608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32" name="Rectangle 108"/>
          <p:cNvSpPr>
            <a:spLocks noChangeArrowheads="1"/>
          </p:cNvSpPr>
          <p:nvPr/>
        </p:nvSpPr>
        <p:spPr bwMode="auto">
          <a:xfrm>
            <a:off x="84902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33" name="Rectangle 109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34" name="Rectangle 110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35" name="Rectangle 111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736" name="Rectangle 112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37" name="Rectangle 113"/>
          <p:cNvSpPr>
            <a:spLocks noChangeArrowheads="1"/>
          </p:cNvSpPr>
          <p:nvPr/>
        </p:nvSpPr>
        <p:spPr bwMode="auto">
          <a:xfrm>
            <a:off x="691632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38" name="Rectangle 114"/>
          <p:cNvSpPr>
            <a:spLocks noChangeArrowheads="1"/>
          </p:cNvSpPr>
          <p:nvPr/>
        </p:nvSpPr>
        <p:spPr bwMode="auto">
          <a:xfrm>
            <a:off x="796608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39" name="Rectangle 115"/>
          <p:cNvSpPr>
            <a:spLocks noChangeArrowheads="1"/>
          </p:cNvSpPr>
          <p:nvPr/>
        </p:nvSpPr>
        <p:spPr bwMode="auto">
          <a:xfrm>
            <a:off x="744048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40" name="Rectangle 116"/>
          <p:cNvSpPr>
            <a:spLocks noChangeArrowheads="1"/>
          </p:cNvSpPr>
          <p:nvPr/>
        </p:nvSpPr>
        <p:spPr bwMode="auto">
          <a:xfrm>
            <a:off x="849024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741" name="Rectangle 117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42" name="Rectangle 118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43" name="Rectangle 119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44" name="Rectangle 120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745" name="Rectangle 121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46" name="Rectangle 122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47" name="Rectangle 123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48" name="Rectangle 124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749" name="Rectangle 125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50" name="Rectangle 126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751" name="Rectangle 127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52" name="Rectangle 128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53" name="Rectangle 129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754" name="Rectangle 130"/>
          <p:cNvSpPr>
            <a:spLocks noChangeArrowheads="1"/>
          </p:cNvSpPr>
          <p:nvPr/>
        </p:nvSpPr>
        <p:spPr bwMode="auto">
          <a:xfrm>
            <a:off x="691632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755" name="Rectangle 131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756" name="Rectangle 132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757" name="Rectangle 133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758" name="Rectangle 134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59" name="Rectangle 135"/>
          <p:cNvSpPr>
            <a:spLocks noChangeArrowheads="1"/>
          </p:cNvSpPr>
          <p:nvPr/>
        </p:nvSpPr>
        <p:spPr bwMode="auto">
          <a:xfrm>
            <a:off x="796608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60" name="Rectangle 136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61" name="Rectangle 137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62" name="Rectangle 138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763" name="Rectangle 139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64" name="Rectangle 140"/>
          <p:cNvSpPr>
            <a:spLocks noChangeArrowheads="1"/>
          </p:cNvSpPr>
          <p:nvPr/>
        </p:nvSpPr>
        <p:spPr bwMode="auto">
          <a:xfrm>
            <a:off x="744048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65" name="Rectangle 141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66" name="Rectangle 142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67" name="Rectangle 143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768" name="Rectangle 144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69" name="Rectangle 145"/>
          <p:cNvSpPr>
            <a:spLocks noChangeArrowheads="1"/>
          </p:cNvSpPr>
          <p:nvPr/>
        </p:nvSpPr>
        <p:spPr bwMode="auto">
          <a:xfrm>
            <a:off x="849024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70" name="Rectangle 146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71" name="Rectangle 147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772" name="Rectangle 148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5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Generating Permutations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78414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9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220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1462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1671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9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6220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11462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1671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9792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11462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2208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1671840" y="353701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9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1671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6220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11462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666" name="Rectangle 18"/>
          <p:cNvSpPr>
            <a:spLocks noChangeArrowheads="1"/>
          </p:cNvSpPr>
          <p:nvPr/>
        </p:nvSpPr>
        <p:spPr bwMode="auto">
          <a:xfrm>
            <a:off x="9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11462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1671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669" name="Rectangle 21"/>
          <p:cNvSpPr>
            <a:spLocks noChangeArrowheads="1"/>
          </p:cNvSpPr>
          <p:nvPr/>
        </p:nvSpPr>
        <p:spPr bwMode="auto">
          <a:xfrm>
            <a:off x="6220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670" name="Rectangle 22"/>
          <p:cNvSpPr>
            <a:spLocks noChangeArrowheads="1"/>
          </p:cNvSpPr>
          <p:nvPr/>
        </p:nvSpPr>
        <p:spPr bwMode="auto">
          <a:xfrm>
            <a:off x="9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671" name="Rectangle 23"/>
          <p:cNvSpPr>
            <a:spLocks noChangeArrowheads="1"/>
          </p:cNvSpPr>
          <p:nvPr/>
        </p:nvSpPr>
        <p:spPr bwMode="auto">
          <a:xfrm>
            <a:off x="6220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11462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1671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350064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402480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45489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5074560" y="145167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678" name="Rectangle 30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3420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681" name="Rectangle 33"/>
          <p:cNvSpPr>
            <a:spLocks noChangeArrowheads="1"/>
          </p:cNvSpPr>
          <p:nvPr/>
        </p:nvSpPr>
        <p:spPr bwMode="auto">
          <a:xfrm>
            <a:off x="3944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682" name="Rectangle 34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683" name="Rectangle 35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684" name="Rectangle 36"/>
          <p:cNvSpPr>
            <a:spLocks noChangeArrowheads="1"/>
          </p:cNvSpPr>
          <p:nvPr/>
        </p:nvSpPr>
        <p:spPr bwMode="auto">
          <a:xfrm>
            <a:off x="3420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685" name="Rectangle 37"/>
          <p:cNvSpPr>
            <a:spLocks noChangeArrowheads="1"/>
          </p:cNvSpPr>
          <p:nvPr/>
        </p:nvSpPr>
        <p:spPr bwMode="auto">
          <a:xfrm>
            <a:off x="3944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686" name="Rectangle 38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687" name="Rectangle 39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688" name="Rectangle 40"/>
          <p:cNvSpPr>
            <a:spLocks noChangeArrowheads="1"/>
          </p:cNvSpPr>
          <p:nvPr/>
        </p:nvSpPr>
        <p:spPr bwMode="auto">
          <a:xfrm>
            <a:off x="289584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689" name="Rectangle 41"/>
          <p:cNvSpPr>
            <a:spLocks noChangeArrowheads="1"/>
          </p:cNvSpPr>
          <p:nvPr/>
        </p:nvSpPr>
        <p:spPr bwMode="auto">
          <a:xfrm>
            <a:off x="39441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690" name="Rectangle 42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691" name="Rectangle 43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692" name="Rectangle 44"/>
          <p:cNvSpPr>
            <a:spLocks noChangeArrowheads="1"/>
          </p:cNvSpPr>
          <p:nvPr/>
        </p:nvSpPr>
        <p:spPr bwMode="auto">
          <a:xfrm>
            <a:off x="289584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693" name="Rectangle 45"/>
          <p:cNvSpPr>
            <a:spLocks noChangeArrowheads="1"/>
          </p:cNvSpPr>
          <p:nvPr/>
        </p:nvSpPr>
        <p:spPr bwMode="auto">
          <a:xfrm>
            <a:off x="3420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694" name="Rectangle 46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695" name="Rectangle 47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696" name="Rectangle 48"/>
          <p:cNvSpPr>
            <a:spLocks noChangeArrowheads="1"/>
          </p:cNvSpPr>
          <p:nvPr/>
        </p:nvSpPr>
        <p:spPr bwMode="auto">
          <a:xfrm>
            <a:off x="3944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697" name="Rectangle 49"/>
          <p:cNvSpPr>
            <a:spLocks noChangeArrowheads="1"/>
          </p:cNvSpPr>
          <p:nvPr/>
        </p:nvSpPr>
        <p:spPr bwMode="auto">
          <a:xfrm>
            <a:off x="289584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698" name="Rectangle 50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699" name="Rectangle 51"/>
          <p:cNvSpPr>
            <a:spLocks noChangeArrowheads="1"/>
          </p:cNvSpPr>
          <p:nvPr/>
        </p:nvSpPr>
        <p:spPr bwMode="auto">
          <a:xfrm>
            <a:off x="289584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700" name="Rectangle 52"/>
          <p:cNvSpPr>
            <a:spLocks noChangeArrowheads="1"/>
          </p:cNvSpPr>
          <p:nvPr/>
        </p:nvSpPr>
        <p:spPr bwMode="auto">
          <a:xfrm>
            <a:off x="3420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701" name="Rectangle 53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02" name="Rectangle 54"/>
          <p:cNvSpPr>
            <a:spLocks noChangeArrowheads="1"/>
          </p:cNvSpPr>
          <p:nvPr/>
        </p:nvSpPr>
        <p:spPr bwMode="auto">
          <a:xfrm>
            <a:off x="237168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03" name="Rectangle 55"/>
          <p:cNvSpPr>
            <a:spLocks noChangeArrowheads="1"/>
          </p:cNvSpPr>
          <p:nvPr/>
        </p:nvSpPr>
        <p:spPr bwMode="auto">
          <a:xfrm>
            <a:off x="237168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04" name="Rectangle 56"/>
          <p:cNvSpPr>
            <a:spLocks noChangeArrowheads="1"/>
          </p:cNvSpPr>
          <p:nvPr/>
        </p:nvSpPr>
        <p:spPr bwMode="auto">
          <a:xfrm>
            <a:off x="237168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05" name="Rectangle 57"/>
          <p:cNvSpPr>
            <a:spLocks noChangeArrowheads="1"/>
          </p:cNvSpPr>
          <p:nvPr/>
        </p:nvSpPr>
        <p:spPr bwMode="auto">
          <a:xfrm>
            <a:off x="237168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06" name="Rectangle 58"/>
          <p:cNvSpPr>
            <a:spLocks noChangeArrowheads="1"/>
          </p:cNvSpPr>
          <p:nvPr/>
        </p:nvSpPr>
        <p:spPr bwMode="auto">
          <a:xfrm>
            <a:off x="237168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07" name="Rectangle 59"/>
          <p:cNvSpPr>
            <a:spLocks noChangeArrowheads="1"/>
          </p:cNvSpPr>
          <p:nvPr/>
        </p:nvSpPr>
        <p:spPr bwMode="auto">
          <a:xfrm>
            <a:off x="237168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08" name="Rectangle 60"/>
          <p:cNvSpPr>
            <a:spLocks noChangeArrowheads="1"/>
          </p:cNvSpPr>
          <p:nvPr/>
        </p:nvSpPr>
        <p:spPr bwMode="auto">
          <a:xfrm>
            <a:off x="289584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09" name="Rectangle 61"/>
          <p:cNvSpPr>
            <a:spLocks noChangeArrowheads="1"/>
          </p:cNvSpPr>
          <p:nvPr/>
        </p:nvSpPr>
        <p:spPr bwMode="auto">
          <a:xfrm>
            <a:off x="289584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10" name="Rectangle 62"/>
          <p:cNvSpPr>
            <a:spLocks noChangeArrowheads="1"/>
          </p:cNvSpPr>
          <p:nvPr/>
        </p:nvSpPr>
        <p:spPr bwMode="auto">
          <a:xfrm>
            <a:off x="3420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11" name="Rectangle 63"/>
          <p:cNvSpPr>
            <a:spLocks noChangeArrowheads="1"/>
          </p:cNvSpPr>
          <p:nvPr/>
        </p:nvSpPr>
        <p:spPr bwMode="auto">
          <a:xfrm>
            <a:off x="3944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12" name="Rectangle 64"/>
          <p:cNvSpPr>
            <a:spLocks noChangeArrowheads="1"/>
          </p:cNvSpPr>
          <p:nvPr/>
        </p:nvSpPr>
        <p:spPr bwMode="auto">
          <a:xfrm>
            <a:off x="3420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13" name="Rectangle 65"/>
          <p:cNvSpPr>
            <a:spLocks noChangeArrowheads="1"/>
          </p:cNvSpPr>
          <p:nvPr/>
        </p:nvSpPr>
        <p:spPr bwMode="auto">
          <a:xfrm>
            <a:off x="3944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14" name="Rectangle 66"/>
          <p:cNvSpPr>
            <a:spLocks noChangeArrowheads="1"/>
          </p:cNvSpPr>
          <p:nvPr/>
        </p:nvSpPr>
        <p:spPr bwMode="auto">
          <a:xfrm>
            <a:off x="464400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715" name="Rectangle 67"/>
          <p:cNvSpPr>
            <a:spLocks noChangeArrowheads="1"/>
          </p:cNvSpPr>
          <p:nvPr/>
        </p:nvSpPr>
        <p:spPr bwMode="auto">
          <a:xfrm>
            <a:off x="51681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16" name="Rectangle 68"/>
          <p:cNvSpPr>
            <a:spLocks noChangeArrowheads="1"/>
          </p:cNvSpPr>
          <p:nvPr/>
        </p:nvSpPr>
        <p:spPr bwMode="auto">
          <a:xfrm>
            <a:off x="569376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17" name="Rectangle 69"/>
          <p:cNvSpPr>
            <a:spLocks noChangeArrowheads="1"/>
          </p:cNvSpPr>
          <p:nvPr/>
        </p:nvSpPr>
        <p:spPr bwMode="auto">
          <a:xfrm>
            <a:off x="6217920" y="2488581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718" name="Rectangle 70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19" name="Rectangle 71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20" name="Rectangle 72"/>
          <p:cNvSpPr>
            <a:spLocks noChangeArrowheads="1"/>
          </p:cNvSpPr>
          <p:nvPr/>
        </p:nvSpPr>
        <p:spPr bwMode="auto">
          <a:xfrm>
            <a:off x="56937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721" name="Rectangle 73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22" name="Rectangle 74"/>
          <p:cNvSpPr>
            <a:spLocks noChangeArrowheads="1"/>
          </p:cNvSpPr>
          <p:nvPr/>
        </p:nvSpPr>
        <p:spPr bwMode="auto">
          <a:xfrm>
            <a:off x="4644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23" name="Rectangle 75"/>
          <p:cNvSpPr>
            <a:spLocks noChangeArrowheads="1"/>
          </p:cNvSpPr>
          <p:nvPr/>
        </p:nvSpPr>
        <p:spPr bwMode="auto">
          <a:xfrm>
            <a:off x="56937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24" name="Rectangle 76"/>
          <p:cNvSpPr>
            <a:spLocks noChangeArrowheads="1"/>
          </p:cNvSpPr>
          <p:nvPr/>
        </p:nvSpPr>
        <p:spPr bwMode="auto">
          <a:xfrm>
            <a:off x="51681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25" name="Rectangle 77"/>
          <p:cNvSpPr>
            <a:spLocks noChangeArrowheads="1"/>
          </p:cNvSpPr>
          <p:nvPr/>
        </p:nvSpPr>
        <p:spPr bwMode="auto">
          <a:xfrm>
            <a:off x="621792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726" name="Rectangle 78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27" name="Rectangle 79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28" name="Rectangle 80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29" name="Rectangle 81"/>
          <p:cNvSpPr>
            <a:spLocks noChangeArrowheads="1"/>
          </p:cNvSpPr>
          <p:nvPr/>
        </p:nvSpPr>
        <p:spPr bwMode="auto">
          <a:xfrm>
            <a:off x="56937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730" name="Rectangle 82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31" name="Rectangle 83"/>
          <p:cNvSpPr>
            <a:spLocks noChangeArrowheads="1"/>
          </p:cNvSpPr>
          <p:nvPr/>
        </p:nvSpPr>
        <p:spPr bwMode="auto">
          <a:xfrm>
            <a:off x="56937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32" name="Rectangle 84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33" name="Rectangle 85"/>
          <p:cNvSpPr>
            <a:spLocks noChangeArrowheads="1"/>
          </p:cNvSpPr>
          <p:nvPr/>
        </p:nvSpPr>
        <p:spPr bwMode="auto">
          <a:xfrm>
            <a:off x="51681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734" name="Rectangle 86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35" name="Rectangle 87"/>
          <p:cNvSpPr>
            <a:spLocks noChangeArrowheads="1"/>
          </p:cNvSpPr>
          <p:nvPr/>
        </p:nvSpPr>
        <p:spPr bwMode="auto">
          <a:xfrm>
            <a:off x="51681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27736" name="Rectangle 88"/>
          <p:cNvSpPr>
            <a:spLocks noChangeArrowheads="1"/>
          </p:cNvSpPr>
          <p:nvPr/>
        </p:nvSpPr>
        <p:spPr bwMode="auto">
          <a:xfrm>
            <a:off x="56937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37" name="Rectangle 89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38" name="Rectangle 90"/>
          <p:cNvSpPr>
            <a:spLocks noChangeArrowheads="1"/>
          </p:cNvSpPr>
          <p:nvPr/>
        </p:nvSpPr>
        <p:spPr bwMode="auto">
          <a:xfrm>
            <a:off x="464400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739" name="Rectangle 91"/>
          <p:cNvSpPr>
            <a:spLocks noChangeArrowheads="1"/>
          </p:cNvSpPr>
          <p:nvPr/>
        </p:nvSpPr>
        <p:spPr bwMode="auto">
          <a:xfrm>
            <a:off x="464400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740" name="Rectangle 92"/>
          <p:cNvSpPr>
            <a:spLocks noChangeArrowheads="1"/>
          </p:cNvSpPr>
          <p:nvPr/>
        </p:nvSpPr>
        <p:spPr bwMode="auto">
          <a:xfrm>
            <a:off x="464400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741" name="Rectangle 93"/>
          <p:cNvSpPr>
            <a:spLocks noChangeArrowheads="1"/>
          </p:cNvSpPr>
          <p:nvPr/>
        </p:nvSpPr>
        <p:spPr bwMode="auto">
          <a:xfrm>
            <a:off x="464400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742" name="Rectangle 94"/>
          <p:cNvSpPr>
            <a:spLocks noChangeArrowheads="1"/>
          </p:cNvSpPr>
          <p:nvPr/>
        </p:nvSpPr>
        <p:spPr bwMode="auto">
          <a:xfrm>
            <a:off x="464400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27743" name="Rectangle 95"/>
          <p:cNvSpPr>
            <a:spLocks noChangeArrowheads="1"/>
          </p:cNvSpPr>
          <p:nvPr/>
        </p:nvSpPr>
        <p:spPr bwMode="auto">
          <a:xfrm>
            <a:off x="516816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44" name="Rectangle 96"/>
          <p:cNvSpPr>
            <a:spLocks noChangeArrowheads="1"/>
          </p:cNvSpPr>
          <p:nvPr/>
        </p:nvSpPr>
        <p:spPr bwMode="auto">
          <a:xfrm>
            <a:off x="56937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45" name="Rectangle 97"/>
          <p:cNvSpPr>
            <a:spLocks noChangeArrowheads="1"/>
          </p:cNvSpPr>
          <p:nvPr/>
        </p:nvSpPr>
        <p:spPr bwMode="auto">
          <a:xfrm>
            <a:off x="621792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46" name="Rectangle 98"/>
          <p:cNvSpPr>
            <a:spLocks noChangeArrowheads="1"/>
          </p:cNvSpPr>
          <p:nvPr/>
        </p:nvSpPr>
        <p:spPr bwMode="auto">
          <a:xfrm>
            <a:off x="569376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47" name="Rectangle 99"/>
          <p:cNvSpPr>
            <a:spLocks noChangeArrowheads="1"/>
          </p:cNvSpPr>
          <p:nvPr/>
        </p:nvSpPr>
        <p:spPr bwMode="auto">
          <a:xfrm>
            <a:off x="621792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27748" name="Rectangle 100"/>
          <p:cNvSpPr>
            <a:spLocks noChangeArrowheads="1"/>
          </p:cNvSpPr>
          <p:nvPr/>
        </p:nvSpPr>
        <p:spPr bwMode="auto">
          <a:xfrm>
            <a:off x="6217920" y="3012796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49" name="Rectangle 101"/>
          <p:cNvSpPr>
            <a:spLocks noChangeArrowheads="1"/>
          </p:cNvSpPr>
          <p:nvPr/>
        </p:nvSpPr>
        <p:spPr bwMode="auto">
          <a:xfrm>
            <a:off x="5168160" y="353845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50" name="Rectangle 102"/>
          <p:cNvSpPr>
            <a:spLocks noChangeArrowheads="1"/>
          </p:cNvSpPr>
          <p:nvPr/>
        </p:nvSpPr>
        <p:spPr bwMode="auto">
          <a:xfrm>
            <a:off x="5168160" y="406266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51" name="Rectangle 103"/>
          <p:cNvSpPr>
            <a:spLocks noChangeArrowheads="1"/>
          </p:cNvSpPr>
          <p:nvPr/>
        </p:nvSpPr>
        <p:spPr bwMode="auto">
          <a:xfrm>
            <a:off x="6217920" y="4586882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52" name="Rectangle 104"/>
          <p:cNvSpPr>
            <a:spLocks noChangeArrowheads="1"/>
          </p:cNvSpPr>
          <p:nvPr/>
        </p:nvSpPr>
        <p:spPr bwMode="auto">
          <a:xfrm>
            <a:off x="5693760" y="5111097"/>
            <a:ext cx="524160" cy="52421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CCCCC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CCCCCC"/>
                </a:solidFill>
              </a:rPr>
              <a:t>x</a:t>
            </a:r>
            <a:r>
              <a:rPr lang="en-US" sz="2200" baseline="-3300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27753" name="Rectangle 105"/>
          <p:cNvSpPr>
            <a:spLocks noChangeArrowheads="1"/>
          </p:cNvSpPr>
          <p:nvPr/>
        </p:nvSpPr>
        <p:spPr bwMode="auto">
          <a:xfrm>
            <a:off x="6916320" y="2488581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754" name="Rectangle 106"/>
          <p:cNvSpPr>
            <a:spLocks noChangeArrowheads="1"/>
          </p:cNvSpPr>
          <p:nvPr/>
        </p:nvSpPr>
        <p:spPr bwMode="auto">
          <a:xfrm>
            <a:off x="744048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55" name="Rectangle 107"/>
          <p:cNvSpPr>
            <a:spLocks noChangeArrowheads="1"/>
          </p:cNvSpPr>
          <p:nvPr/>
        </p:nvSpPr>
        <p:spPr bwMode="auto">
          <a:xfrm>
            <a:off x="796608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56" name="Rectangle 108"/>
          <p:cNvSpPr>
            <a:spLocks noChangeArrowheads="1"/>
          </p:cNvSpPr>
          <p:nvPr/>
        </p:nvSpPr>
        <p:spPr bwMode="auto">
          <a:xfrm>
            <a:off x="8490240" y="2488581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57" name="Rectangle 109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58" name="Rectangle 110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59" name="Rectangle 111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760" name="Rectangle 112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61" name="Rectangle 113"/>
          <p:cNvSpPr>
            <a:spLocks noChangeArrowheads="1"/>
          </p:cNvSpPr>
          <p:nvPr/>
        </p:nvSpPr>
        <p:spPr bwMode="auto">
          <a:xfrm>
            <a:off x="6916320" y="353845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62" name="Rectangle 114"/>
          <p:cNvSpPr>
            <a:spLocks noChangeArrowheads="1"/>
          </p:cNvSpPr>
          <p:nvPr/>
        </p:nvSpPr>
        <p:spPr bwMode="auto">
          <a:xfrm>
            <a:off x="796608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63" name="Rectangle 115"/>
          <p:cNvSpPr>
            <a:spLocks noChangeArrowheads="1"/>
          </p:cNvSpPr>
          <p:nvPr/>
        </p:nvSpPr>
        <p:spPr bwMode="auto">
          <a:xfrm>
            <a:off x="744048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64" name="Rectangle 116"/>
          <p:cNvSpPr>
            <a:spLocks noChangeArrowheads="1"/>
          </p:cNvSpPr>
          <p:nvPr/>
        </p:nvSpPr>
        <p:spPr bwMode="auto">
          <a:xfrm>
            <a:off x="849024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765" name="Rectangle 117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66" name="Rectangle 118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67" name="Rectangle 119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68" name="Rectangle 120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769" name="Rectangle 121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70" name="Rectangle 122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71" name="Rectangle 123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72" name="Rectangle 124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773" name="Rectangle 125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74" name="Rectangle 126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775" name="Rectangle 127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76" name="Rectangle 128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77" name="Rectangle 129"/>
          <p:cNvSpPr>
            <a:spLocks noChangeArrowheads="1"/>
          </p:cNvSpPr>
          <p:nvPr/>
        </p:nvSpPr>
        <p:spPr bwMode="auto">
          <a:xfrm>
            <a:off x="6916320" y="3012796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778" name="Rectangle 130"/>
          <p:cNvSpPr>
            <a:spLocks noChangeArrowheads="1"/>
          </p:cNvSpPr>
          <p:nvPr/>
        </p:nvSpPr>
        <p:spPr bwMode="auto">
          <a:xfrm>
            <a:off x="6916320" y="353845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779" name="Rectangle 131"/>
          <p:cNvSpPr>
            <a:spLocks noChangeArrowheads="1"/>
          </p:cNvSpPr>
          <p:nvPr/>
        </p:nvSpPr>
        <p:spPr bwMode="auto">
          <a:xfrm>
            <a:off x="6916320" y="406266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780" name="Rectangle 132"/>
          <p:cNvSpPr>
            <a:spLocks noChangeArrowheads="1"/>
          </p:cNvSpPr>
          <p:nvPr/>
        </p:nvSpPr>
        <p:spPr bwMode="auto">
          <a:xfrm>
            <a:off x="6916320" y="4586882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781" name="Rectangle 133"/>
          <p:cNvSpPr>
            <a:spLocks noChangeArrowheads="1"/>
          </p:cNvSpPr>
          <p:nvPr/>
        </p:nvSpPr>
        <p:spPr bwMode="auto">
          <a:xfrm>
            <a:off x="6916320" y="5111097"/>
            <a:ext cx="524160" cy="52421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782" name="Rectangle 134"/>
          <p:cNvSpPr>
            <a:spLocks noChangeArrowheads="1"/>
          </p:cNvSpPr>
          <p:nvPr/>
        </p:nvSpPr>
        <p:spPr bwMode="auto">
          <a:xfrm>
            <a:off x="74404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83" name="Rectangle 135"/>
          <p:cNvSpPr>
            <a:spLocks noChangeArrowheads="1"/>
          </p:cNvSpPr>
          <p:nvPr/>
        </p:nvSpPr>
        <p:spPr bwMode="auto">
          <a:xfrm>
            <a:off x="796608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84" name="Rectangle 136"/>
          <p:cNvSpPr>
            <a:spLocks noChangeArrowheads="1"/>
          </p:cNvSpPr>
          <p:nvPr/>
        </p:nvSpPr>
        <p:spPr bwMode="auto">
          <a:xfrm>
            <a:off x="849024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85" name="Rectangle 137"/>
          <p:cNvSpPr>
            <a:spLocks noChangeArrowheads="1"/>
          </p:cNvSpPr>
          <p:nvPr/>
        </p:nvSpPr>
        <p:spPr bwMode="auto">
          <a:xfrm>
            <a:off x="79660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86" name="Rectangle 138"/>
          <p:cNvSpPr>
            <a:spLocks noChangeArrowheads="1"/>
          </p:cNvSpPr>
          <p:nvPr/>
        </p:nvSpPr>
        <p:spPr bwMode="auto">
          <a:xfrm>
            <a:off x="849024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787" name="Rectangle 139"/>
          <p:cNvSpPr>
            <a:spLocks noChangeArrowheads="1"/>
          </p:cNvSpPr>
          <p:nvPr/>
        </p:nvSpPr>
        <p:spPr bwMode="auto">
          <a:xfrm>
            <a:off x="849024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88" name="Rectangle 140"/>
          <p:cNvSpPr>
            <a:spLocks noChangeArrowheads="1"/>
          </p:cNvSpPr>
          <p:nvPr/>
        </p:nvSpPr>
        <p:spPr bwMode="auto">
          <a:xfrm>
            <a:off x="744048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89" name="Rectangle 141"/>
          <p:cNvSpPr>
            <a:spLocks noChangeArrowheads="1"/>
          </p:cNvSpPr>
          <p:nvPr/>
        </p:nvSpPr>
        <p:spPr bwMode="auto">
          <a:xfrm>
            <a:off x="74404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90" name="Rectangle 142"/>
          <p:cNvSpPr>
            <a:spLocks noChangeArrowheads="1"/>
          </p:cNvSpPr>
          <p:nvPr/>
        </p:nvSpPr>
        <p:spPr bwMode="auto">
          <a:xfrm>
            <a:off x="849024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91" name="Rectangle 143"/>
          <p:cNvSpPr>
            <a:spLocks noChangeArrowheads="1"/>
          </p:cNvSpPr>
          <p:nvPr/>
        </p:nvSpPr>
        <p:spPr bwMode="auto">
          <a:xfrm>
            <a:off x="79660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792" name="Rectangle 144"/>
          <p:cNvSpPr>
            <a:spLocks noChangeArrowheads="1"/>
          </p:cNvSpPr>
          <p:nvPr/>
        </p:nvSpPr>
        <p:spPr bwMode="auto">
          <a:xfrm>
            <a:off x="7966080" y="3012796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93" name="Rectangle 145"/>
          <p:cNvSpPr>
            <a:spLocks noChangeArrowheads="1"/>
          </p:cNvSpPr>
          <p:nvPr/>
        </p:nvSpPr>
        <p:spPr bwMode="auto">
          <a:xfrm>
            <a:off x="8490240" y="353845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94" name="Rectangle 146"/>
          <p:cNvSpPr>
            <a:spLocks noChangeArrowheads="1"/>
          </p:cNvSpPr>
          <p:nvPr/>
        </p:nvSpPr>
        <p:spPr bwMode="auto">
          <a:xfrm>
            <a:off x="7966080" y="406266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95" name="Rectangle 147"/>
          <p:cNvSpPr>
            <a:spLocks noChangeArrowheads="1"/>
          </p:cNvSpPr>
          <p:nvPr/>
        </p:nvSpPr>
        <p:spPr bwMode="auto">
          <a:xfrm>
            <a:off x="7440480" y="4586882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796" name="Rectangle 148"/>
          <p:cNvSpPr>
            <a:spLocks noChangeArrowheads="1"/>
          </p:cNvSpPr>
          <p:nvPr/>
        </p:nvSpPr>
        <p:spPr bwMode="auto">
          <a:xfrm>
            <a:off x="7440480" y="5111097"/>
            <a:ext cx="524160" cy="52421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t"/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x</a:t>
            </a:r>
            <a:r>
              <a:rPr lang="en-US" sz="2200" baseline="-330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5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Generating Permutations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33716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to Formulate as 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1598" y="888674"/>
            <a:ext cx="4385733" cy="2819725"/>
          </a:xfrm>
          <a:prstGeom prst="roundRect">
            <a:avLst>
              <a:gd name="adj" fmla="val 82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639731" y="888674"/>
            <a:ext cx="4385733" cy="2819725"/>
          </a:xfrm>
          <a:prstGeom prst="roundRect">
            <a:avLst>
              <a:gd name="adj" fmla="val 82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598" y="3826935"/>
            <a:ext cx="4385733" cy="2887455"/>
          </a:xfrm>
          <a:prstGeom prst="roundRect">
            <a:avLst>
              <a:gd name="adj" fmla="val 821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39731" y="3826935"/>
            <a:ext cx="4385733" cy="2887456"/>
          </a:xfrm>
          <a:prstGeom prst="roundRect">
            <a:avLst>
              <a:gd name="adj" fmla="val 8217"/>
            </a:avLst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0916" y="1878336"/>
            <a:ext cx="3278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1. How do you represent </a:t>
            </a:r>
          </a:p>
          <a:p>
            <a:pPr algn="ctr"/>
            <a:r>
              <a:rPr lang="en-US" sz="2400" dirty="0" smtClean="0"/>
              <a:t>a current state?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7793" y="1878336"/>
            <a:ext cx="3172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en-US" sz="2400" dirty="0" smtClean="0"/>
              <a:t>. How do you calculate</a:t>
            </a:r>
          </a:p>
          <a:p>
            <a:pPr algn="ctr"/>
            <a:r>
              <a:rPr lang="en-US" sz="2400" dirty="0"/>
              <a:t>l</a:t>
            </a:r>
            <a:r>
              <a:rPr lang="en-US" sz="2400" dirty="0" smtClean="0"/>
              <a:t>egal moves?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69480" y="4773938"/>
            <a:ext cx="3509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4. How do you know if you</a:t>
            </a:r>
          </a:p>
          <a:p>
            <a:pPr algn="ctr"/>
            <a:r>
              <a:rPr lang="en-US" sz="2400" dirty="0"/>
              <a:t>s</a:t>
            </a:r>
            <a:r>
              <a:rPr lang="en-US" sz="2400" dirty="0" smtClean="0"/>
              <a:t>hould stop </a:t>
            </a:r>
            <a:r>
              <a:rPr lang="en-US" sz="2400" dirty="0" err="1" smtClean="0"/>
              <a:t>recursing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4500" y="4757004"/>
            <a:ext cx="3181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3</a:t>
            </a:r>
            <a:r>
              <a:rPr lang="en-US" sz="2400" dirty="0" smtClean="0"/>
              <a:t>. How do you generate</a:t>
            </a:r>
          </a:p>
          <a:p>
            <a:pPr algn="ctr"/>
            <a:r>
              <a:rPr lang="en-US" sz="2400" dirty="0"/>
              <a:t>n</a:t>
            </a:r>
            <a:r>
              <a:rPr lang="en-US" sz="2400" dirty="0" smtClean="0"/>
              <a:t>ext states given move?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5779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Generating Permutations Tree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067" y="736276"/>
            <a:ext cx="10876157" cy="61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4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www.edcollins.com/chess/knight-tour-1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177" y="1341121"/>
            <a:ext cx="4007643" cy="41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5894308"/>
            <a:ext cx="9143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hlinkClick r:id="rId4"/>
              </a:rPr>
              <a:t>Knight's Tour Demo</a:t>
            </a:r>
            <a:endParaRPr lang="en-US" sz="3200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Knights Tour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358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209800" y="1143000"/>
            <a:ext cx="4408170" cy="5374005"/>
          </a:xfrm>
          <a:prstGeom prst="rect">
            <a:avLst/>
          </a:prstGeom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Knights Tour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10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DNA Alignment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467" y="736277"/>
            <a:ext cx="11455033" cy="64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8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17366" y="1102078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Introduction to decision trees.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32694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HCI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CompBio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5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HCI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CompBio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Research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Startup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0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HCI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CompBio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Research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Startup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6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Aside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20735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Less important then say love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6449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Assignment 3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85" y="833866"/>
            <a:ext cx="6551988" cy="6064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613314">
            <a:off x="6393292" y="4418344"/>
            <a:ext cx="179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Due: Feb 3rd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543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But the love decision tree is more complex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32571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End aside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7644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HCI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CompBio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Research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Startup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6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Why Decision Tree?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53516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HCI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CompBio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Research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Startup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9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ision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7200" y="1078208"/>
            <a:ext cx="8101584" cy="5321808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41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ision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7200" y="1078208"/>
            <a:ext cx="8101584" cy="5321808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80149" y="1080187"/>
            <a:ext cx="7903601" cy="5484026"/>
          </a:xfrm>
          <a:custGeom>
            <a:avLst/>
            <a:gdLst>
              <a:gd name="connsiteX0" fmla="*/ 4298234 w 7903601"/>
              <a:gd name="connsiteY0" fmla="*/ 5484026 h 5484026"/>
              <a:gd name="connsiteX1" fmla="*/ 4250755 w 7903601"/>
              <a:gd name="connsiteY1" fmla="*/ 5353454 h 5484026"/>
              <a:gd name="connsiteX2" fmla="*/ 4227016 w 7903601"/>
              <a:gd name="connsiteY2" fmla="*/ 5282233 h 5484026"/>
              <a:gd name="connsiteX3" fmla="*/ 4227016 w 7903601"/>
              <a:gd name="connsiteY3" fmla="*/ 5068569 h 5484026"/>
              <a:gd name="connsiteX4" fmla="*/ 4250755 w 7903601"/>
              <a:gd name="connsiteY4" fmla="*/ 4997348 h 5484026"/>
              <a:gd name="connsiteX5" fmla="*/ 4357581 w 7903601"/>
              <a:gd name="connsiteY5" fmla="*/ 4807425 h 5484026"/>
              <a:gd name="connsiteX6" fmla="*/ 4393190 w 7903601"/>
              <a:gd name="connsiteY6" fmla="*/ 4759945 h 5484026"/>
              <a:gd name="connsiteX7" fmla="*/ 4476277 w 7903601"/>
              <a:gd name="connsiteY7" fmla="*/ 4676853 h 5484026"/>
              <a:gd name="connsiteX8" fmla="*/ 4523755 w 7903601"/>
              <a:gd name="connsiteY8" fmla="*/ 4629372 h 5484026"/>
              <a:gd name="connsiteX9" fmla="*/ 4559364 w 7903601"/>
              <a:gd name="connsiteY9" fmla="*/ 4593762 h 5484026"/>
              <a:gd name="connsiteX10" fmla="*/ 4594972 w 7903601"/>
              <a:gd name="connsiteY10" fmla="*/ 4558151 h 5484026"/>
              <a:gd name="connsiteX11" fmla="*/ 4666189 w 7903601"/>
              <a:gd name="connsiteY11" fmla="*/ 4510671 h 5484026"/>
              <a:gd name="connsiteX12" fmla="*/ 4701798 w 7903601"/>
              <a:gd name="connsiteY12" fmla="*/ 4486930 h 5484026"/>
              <a:gd name="connsiteX13" fmla="*/ 4796754 w 7903601"/>
              <a:gd name="connsiteY13" fmla="*/ 4427579 h 5484026"/>
              <a:gd name="connsiteX14" fmla="*/ 4844233 w 7903601"/>
              <a:gd name="connsiteY14" fmla="*/ 4415709 h 5484026"/>
              <a:gd name="connsiteX15" fmla="*/ 4927319 w 7903601"/>
              <a:gd name="connsiteY15" fmla="*/ 4391969 h 5484026"/>
              <a:gd name="connsiteX16" fmla="*/ 5129102 w 7903601"/>
              <a:gd name="connsiteY16" fmla="*/ 4368228 h 5484026"/>
              <a:gd name="connsiteX17" fmla="*/ 5366493 w 7903601"/>
              <a:gd name="connsiteY17" fmla="*/ 4356358 h 5484026"/>
              <a:gd name="connsiteX18" fmla="*/ 5675101 w 7903601"/>
              <a:gd name="connsiteY18" fmla="*/ 4320748 h 5484026"/>
              <a:gd name="connsiteX19" fmla="*/ 5746318 w 7903601"/>
              <a:gd name="connsiteY19" fmla="*/ 4308877 h 5484026"/>
              <a:gd name="connsiteX20" fmla="*/ 6126143 w 7903601"/>
              <a:gd name="connsiteY20" fmla="*/ 4273267 h 5484026"/>
              <a:gd name="connsiteX21" fmla="*/ 6221100 w 7903601"/>
              <a:gd name="connsiteY21" fmla="*/ 4237656 h 5484026"/>
              <a:gd name="connsiteX22" fmla="*/ 6316056 w 7903601"/>
              <a:gd name="connsiteY22" fmla="*/ 4213916 h 5484026"/>
              <a:gd name="connsiteX23" fmla="*/ 6363534 w 7903601"/>
              <a:gd name="connsiteY23" fmla="*/ 4202046 h 5484026"/>
              <a:gd name="connsiteX24" fmla="*/ 6434752 w 7903601"/>
              <a:gd name="connsiteY24" fmla="*/ 4178305 h 5484026"/>
              <a:gd name="connsiteX25" fmla="*/ 6494099 w 7903601"/>
              <a:gd name="connsiteY25" fmla="*/ 4154565 h 5484026"/>
              <a:gd name="connsiteX26" fmla="*/ 6541577 w 7903601"/>
              <a:gd name="connsiteY26" fmla="*/ 4142695 h 5484026"/>
              <a:gd name="connsiteX27" fmla="*/ 6577186 w 7903601"/>
              <a:gd name="connsiteY27" fmla="*/ 4130825 h 5484026"/>
              <a:gd name="connsiteX28" fmla="*/ 6624664 w 7903601"/>
              <a:gd name="connsiteY28" fmla="*/ 4118954 h 5484026"/>
              <a:gd name="connsiteX29" fmla="*/ 6672142 w 7903601"/>
              <a:gd name="connsiteY29" fmla="*/ 4095214 h 5484026"/>
              <a:gd name="connsiteX30" fmla="*/ 6778968 w 7903601"/>
              <a:gd name="connsiteY30" fmla="*/ 4047733 h 5484026"/>
              <a:gd name="connsiteX31" fmla="*/ 6826446 w 7903601"/>
              <a:gd name="connsiteY31" fmla="*/ 4012123 h 5484026"/>
              <a:gd name="connsiteX32" fmla="*/ 6909533 w 7903601"/>
              <a:gd name="connsiteY32" fmla="*/ 3976512 h 5484026"/>
              <a:gd name="connsiteX33" fmla="*/ 7016359 w 7903601"/>
              <a:gd name="connsiteY33" fmla="*/ 3893421 h 5484026"/>
              <a:gd name="connsiteX34" fmla="*/ 7051968 w 7903601"/>
              <a:gd name="connsiteY34" fmla="*/ 3869681 h 5484026"/>
              <a:gd name="connsiteX35" fmla="*/ 7087576 w 7903601"/>
              <a:gd name="connsiteY35" fmla="*/ 3857810 h 5484026"/>
              <a:gd name="connsiteX36" fmla="*/ 7158794 w 7903601"/>
              <a:gd name="connsiteY36" fmla="*/ 3798459 h 5484026"/>
              <a:gd name="connsiteX37" fmla="*/ 7194402 w 7903601"/>
              <a:gd name="connsiteY37" fmla="*/ 3786589 h 5484026"/>
              <a:gd name="connsiteX38" fmla="*/ 7265620 w 7903601"/>
              <a:gd name="connsiteY38" fmla="*/ 3727238 h 5484026"/>
              <a:gd name="connsiteX39" fmla="*/ 7372446 w 7903601"/>
              <a:gd name="connsiteY39" fmla="*/ 3632277 h 5484026"/>
              <a:gd name="connsiteX40" fmla="*/ 7431793 w 7903601"/>
              <a:gd name="connsiteY40" fmla="*/ 3561056 h 5484026"/>
              <a:gd name="connsiteX41" fmla="*/ 7479271 w 7903601"/>
              <a:gd name="connsiteY41" fmla="*/ 3489835 h 5484026"/>
              <a:gd name="connsiteX42" fmla="*/ 7503011 w 7903601"/>
              <a:gd name="connsiteY42" fmla="*/ 3466094 h 5484026"/>
              <a:gd name="connsiteX43" fmla="*/ 7550489 w 7903601"/>
              <a:gd name="connsiteY43" fmla="*/ 3394873 h 5484026"/>
              <a:gd name="connsiteX44" fmla="*/ 7574228 w 7903601"/>
              <a:gd name="connsiteY44" fmla="*/ 3359263 h 5484026"/>
              <a:gd name="connsiteX45" fmla="*/ 7609836 w 7903601"/>
              <a:gd name="connsiteY45" fmla="*/ 3288041 h 5484026"/>
              <a:gd name="connsiteX46" fmla="*/ 7621706 w 7903601"/>
              <a:gd name="connsiteY46" fmla="*/ 3252431 h 5484026"/>
              <a:gd name="connsiteX47" fmla="*/ 7645445 w 7903601"/>
              <a:gd name="connsiteY47" fmla="*/ 3216820 h 5484026"/>
              <a:gd name="connsiteX48" fmla="*/ 7657315 w 7903601"/>
              <a:gd name="connsiteY48" fmla="*/ 3181210 h 5484026"/>
              <a:gd name="connsiteX49" fmla="*/ 7681054 w 7903601"/>
              <a:gd name="connsiteY49" fmla="*/ 3121859 h 5484026"/>
              <a:gd name="connsiteX50" fmla="*/ 7692923 w 7903601"/>
              <a:gd name="connsiteY50" fmla="*/ 3074378 h 5484026"/>
              <a:gd name="connsiteX51" fmla="*/ 7728532 w 7903601"/>
              <a:gd name="connsiteY51" fmla="*/ 2979417 h 5484026"/>
              <a:gd name="connsiteX52" fmla="*/ 7752271 w 7903601"/>
              <a:gd name="connsiteY52" fmla="*/ 2943806 h 5484026"/>
              <a:gd name="connsiteX53" fmla="*/ 7776010 w 7903601"/>
              <a:gd name="connsiteY53" fmla="*/ 2872585 h 5484026"/>
              <a:gd name="connsiteX54" fmla="*/ 7799749 w 7903601"/>
              <a:gd name="connsiteY54" fmla="*/ 2777623 h 5484026"/>
              <a:gd name="connsiteX55" fmla="*/ 7823488 w 7903601"/>
              <a:gd name="connsiteY55" fmla="*/ 2730143 h 5484026"/>
              <a:gd name="connsiteX56" fmla="*/ 7835358 w 7903601"/>
              <a:gd name="connsiteY56" fmla="*/ 2694532 h 5484026"/>
              <a:gd name="connsiteX57" fmla="*/ 7859097 w 7903601"/>
              <a:gd name="connsiteY57" fmla="*/ 2658922 h 5484026"/>
              <a:gd name="connsiteX58" fmla="*/ 7870966 w 7903601"/>
              <a:gd name="connsiteY58" fmla="*/ 2587700 h 5484026"/>
              <a:gd name="connsiteX59" fmla="*/ 7882836 w 7903601"/>
              <a:gd name="connsiteY59" fmla="*/ 2528350 h 5484026"/>
              <a:gd name="connsiteX60" fmla="*/ 7894705 w 7903601"/>
              <a:gd name="connsiteY60" fmla="*/ 2445258 h 5484026"/>
              <a:gd name="connsiteX61" fmla="*/ 7847227 w 7903601"/>
              <a:gd name="connsiteY61" fmla="*/ 2255335 h 5484026"/>
              <a:gd name="connsiteX62" fmla="*/ 7752271 w 7903601"/>
              <a:gd name="connsiteY62" fmla="*/ 2267205 h 5484026"/>
              <a:gd name="connsiteX63" fmla="*/ 7657315 w 7903601"/>
              <a:gd name="connsiteY63" fmla="*/ 2338427 h 5484026"/>
              <a:gd name="connsiteX64" fmla="*/ 7645445 w 7903601"/>
              <a:gd name="connsiteY64" fmla="*/ 2374037 h 5484026"/>
              <a:gd name="connsiteX65" fmla="*/ 7621706 w 7903601"/>
              <a:gd name="connsiteY65" fmla="*/ 2421518 h 5484026"/>
              <a:gd name="connsiteX66" fmla="*/ 7609836 w 7903601"/>
              <a:gd name="connsiteY66" fmla="*/ 2468999 h 5484026"/>
              <a:gd name="connsiteX67" fmla="*/ 7586097 w 7903601"/>
              <a:gd name="connsiteY67" fmla="*/ 2516479 h 5484026"/>
              <a:gd name="connsiteX68" fmla="*/ 7574228 w 7903601"/>
              <a:gd name="connsiteY68" fmla="*/ 2552090 h 5484026"/>
              <a:gd name="connsiteX69" fmla="*/ 7538619 w 7903601"/>
              <a:gd name="connsiteY69" fmla="*/ 2635181 h 5484026"/>
              <a:gd name="connsiteX70" fmla="*/ 7526750 w 7903601"/>
              <a:gd name="connsiteY70" fmla="*/ 2706402 h 5484026"/>
              <a:gd name="connsiteX71" fmla="*/ 7514880 w 7903601"/>
              <a:gd name="connsiteY71" fmla="*/ 2742013 h 5484026"/>
              <a:gd name="connsiteX72" fmla="*/ 7503011 w 7903601"/>
              <a:gd name="connsiteY72" fmla="*/ 2801364 h 5484026"/>
              <a:gd name="connsiteX73" fmla="*/ 7455532 w 7903601"/>
              <a:gd name="connsiteY73" fmla="*/ 2967546 h 5484026"/>
              <a:gd name="connsiteX74" fmla="*/ 7431793 w 7903601"/>
              <a:gd name="connsiteY74" fmla="*/ 3038768 h 5484026"/>
              <a:gd name="connsiteX75" fmla="*/ 7396185 w 7903601"/>
              <a:gd name="connsiteY75" fmla="*/ 3074378 h 5484026"/>
              <a:gd name="connsiteX76" fmla="*/ 7324967 w 7903601"/>
              <a:gd name="connsiteY76" fmla="*/ 3098118 h 5484026"/>
              <a:gd name="connsiteX77" fmla="*/ 7289359 w 7903601"/>
              <a:gd name="connsiteY77" fmla="*/ 3062508 h 5484026"/>
              <a:gd name="connsiteX78" fmla="*/ 7265620 w 7903601"/>
              <a:gd name="connsiteY78" fmla="*/ 2991287 h 5484026"/>
              <a:gd name="connsiteX79" fmla="*/ 7241881 w 7903601"/>
              <a:gd name="connsiteY79" fmla="*/ 2920066 h 5484026"/>
              <a:gd name="connsiteX80" fmla="*/ 7230011 w 7903601"/>
              <a:gd name="connsiteY80" fmla="*/ 2860715 h 5484026"/>
              <a:gd name="connsiteX81" fmla="*/ 7218141 w 7903601"/>
              <a:gd name="connsiteY81" fmla="*/ 2765753 h 5484026"/>
              <a:gd name="connsiteX82" fmla="*/ 7182533 w 7903601"/>
              <a:gd name="connsiteY82" fmla="*/ 2682662 h 5484026"/>
              <a:gd name="connsiteX83" fmla="*/ 7158794 w 7903601"/>
              <a:gd name="connsiteY83" fmla="*/ 2611441 h 5484026"/>
              <a:gd name="connsiteX84" fmla="*/ 7135055 w 7903601"/>
              <a:gd name="connsiteY84" fmla="*/ 2575830 h 5484026"/>
              <a:gd name="connsiteX85" fmla="*/ 7099446 w 7903601"/>
              <a:gd name="connsiteY85" fmla="*/ 2492739 h 5484026"/>
              <a:gd name="connsiteX86" fmla="*/ 7051968 w 7903601"/>
              <a:gd name="connsiteY86" fmla="*/ 2421518 h 5484026"/>
              <a:gd name="connsiteX87" fmla="*/ 7004490 w 7903601"/>
              <a:gd name="connsiteY87" fmla="*/ 2397778 h 5484026"/>
              <a:gd name="connsiteX88" fmla="*/ 6968881 w 7903601"/>
              <a:gd name="connsiteY88" fmla="*/ 2362167 h 5484026"/>
              <a:gd name="connsiteX89" fmla="*/ 6897664 w 7903601"/>
              <a:gd name="connsiteY89" fmla="*/ 2338427 h 5484026"/>
              <a:gd name="connsiteX90" fmla="*/ 6731490 w 7903601"/>
              <a:gd name="connsiteY90" fmla="*/ 2374037 h 5484026"/>
              <a:gd name="connsiteX91" fmla="*/ 6707751 w 7903601"/>
              <a:gd name="connsiteY91" fmla="*/ 2397778 h 5484026"/>
              <a:gd name="connsiteX92" fmla="*/ 6672142 w 7903601"/>
              <a:gd name="connsiteY92" fmla="*/ 2528350 h 5484026"/>
              <a:gd name="connsiteX93" fmla="*/ 6684012 w 7903601"/>
              <a:gd name="connsiteY93" fmla="*/ 2730143 h 5484026"/>
              <a:gd name="connsiteX94" fmla="*/ 6695882 w 7903601"/>
              <a:gd name="connsiteY94" fmla="*/ 2813234 h 5484026"/>
              <a:gd name="connsiteX95" fmla="*/ 6707751 w 7903601"/>
              <a:gd name="connsiteY95" fmla="*/ 2908196 h 5484026"/>
              <a:gd name="connsiteX96" fmla="*/ 6695882 w 7903601"/>
              <a:gd name="connsiteY96" fmla="*/ 3133729 h 5484026"/>
              <a:gd name="connsiteX97" fmla="*/ 6684012 w 7903601"/>
              <a:gd name="connsiteY97" fmla="*/ 3169340 h 5484026"/>
              <a:gd name="connsiteX98" fmla="*/ 6624664 w 7903601"/>
              <a:gd name="connsiteY98" fmla="*/ 3264301 h 5484026"/>
              <a:gd name="connsiteX99" fmla="*/ 6565317 w 7903601"/>
              <a:gd name="connsiteY99" fmla="*/ 3347392 h 5484026"/>
              <a:gd name="connsiteX100" fmla="*/ 6505969 w 7903601"/>
              <a:gd name="connsiteY100" fmla="*/ 3406743 h 5484026"/>
              <a:gd name="connsiteX101" fmla="*/ 6482230 w 7903601"/>
              <a:gd name="connsiteY101" fmla="*/ 3430484 h 5484026"/>
              <a:gd name="connsiteX102" fmla="*/ 6422882 w 7903601"/>
              <a:gd name="connsiteY102" fmla="*/ 3466094 h 5484026"/>
              <a:gd name="connsiteX103" fmla="*/ 6304187 w 7903601"/>
              <a:gd name="connsiteY103" fmla="*/ 3572926 h 5484026"/>
              <a:gd name="connsiteX104" fmla="*/ 6244839 w 7903601"/>
              <a:gd name="connsiteY104" fmla="*/ 3608536 h 5484026"/>
              <a:gd name="connsiteX105" fmla="*/ 6209230 w 7903601"/>
              <a:gd name="connsiteY105" fmla="*/ 3632277 h 5484026"/>
              <a:gd name="connsiteX106" fmla="*/ 6173622 w 7903601"/>
              <a:gd name="connsiteY106" fmla="*/ 3644147 h 5484026"/>
              <a:gd name="connsiteX107" fmla="*/ 6126143 w 7903601"/>
              <a:gd name="connsiteY107" fmla="*/ 3667887 h 5484026"/>
              <a:gd name="connsiteX108" fmla="*/ 6031187 w 7903601"/>
              <a:gd name="connsiteY108" fmla="*/ 3691628 h 5484026"/>
              <a:gd name="connsiteX109" fmla="*/ 5995578 w 7903601"/>
              <a:gd name="connsiteY109" fmla="*/ 3703498 h 5484026"/>
              <a:gd name="connsiteX110" fmla="*/ 5948100 w 7903601"/>
              <a:gd name="connsiteY110" fmla="*/ 3715368 h 5484026"/>
              <a:gd name="connsiteX111" fmla="*/ 5912492 w 7903601"/>
              <a:gd name="connsiteY111" fmla="*/ 3727238 h 5484026"/>
              <a:gd name="connsiteX112" fmla="*/ 5853144 w 7903601"/>
              <a:gd name="connsiteY112" fmla="*/ 3750979 h 5484026"/>
              <a:gd name="connsiteX113" fmla="*/ 5793796 w 7903601"/>
              <a:gd name="connsiteY113" fmla="*/ 3762849 h 5484026"/>
              <a:gd name="connsiteX114" fmla="*/ 5722579 w 7903601"/>
              <a:gd name="connsiteY114" fmla="*/ 3786589 h 5484026"/>
              <a:gd name="connsiteX115" fmla="*/ 5686970 w 7903601"/>
              <a:gd name="connsiteY115" fmla="*/ 3798459 h 5484026"/>
              <a:gd name="connsiteX116" fmla="*/ 5651362 w 7903601"/>
              <a:gd name="connsiteY116" fmla="*/ 3810330 h 5484026"/>
              <a:gd name="connsiteX117" fmla="*/ 5592014 w 7903601"/>
              <a:gd name="connsiteY117" fmla="*/ 3822200 h 5484026"/>
              <a:gd name="connsiteX118" fmla="*/ 5497058 w 7903601"/>
              <a:gd name="connsiteY118" fmla="*/ 3857810 h 5484026"/>
              <a:gd name="connsiteX119" fmla="*/ 5342753 w 7903601"/>
              <a:gd name="connsiteY119" fmla="*/ 3893421 h 5484026"/>
              <a:gd name="connsiteX120" fmla="*/ 5259667 w 7903601"/>
              <a:gd name="connsiteY120" fmla="*/ 3905291 h 5484026"/>
              <a:gd name="connsiteX121" fmla="*/ 5200319 w 7903601"/>
              <a:gd name="connsiteY121" fmla="*/ 3917161 h 5484026"/>
              <a:gd name="connsiteX122" fmla="*/ 5117232 w 7903601"/>
              <a:gd name="connsiteY122" fmla="*/ 3929032 h 5484026"/>
              <a:gd name="connsiteX123" fmla="*/ 4951059 w 7903601"/>
              <a:gd name="connsiteY123" fmla="*/ 3917161 h 5484026"/>
              <a:gd name="connsiteX124" fmla="*/ 4844233 w 7903601"/>
              <a:gd name="connsiteY124" fmla="*/ 3881551 h 5484026"/>
              <a:gd name="connsiteX125" fmla="*/ 4773015 w 7903601"/>
              <a:gd name="connsiteY125" fmla="*/ 3857810 h 5484026"/>
              <a:gd name="connsiteX126" fmla="*/ 4689929 w 7903601"/>
              <a:gd name="connsiteY126" fmla="*/ 3810330 h 5484026"/>
              <a:gd name="connsiteX127" fmla="*/ 4618711 w 7903601"/>
              <a:gd name="connsiteY127" fmla="*/ 3762849 h 5484026"/>
              <a:gd name="connsiteX128" fmla="*/ 4594972 w 7903601"/>
              <a:gd name="connsiteY128" fmla="*/ 3727238 h 5484026"/>
              <a:gd name="connsiteX129" fmla="*/ 4594972 w 7903601"/>
              <a:gd name="connsiteY129" fmla="*/ 3561056 h 5484026"/>
              <a:gd name="connsiteX130" fmla="*/ 4618711 w 7903601"/>
              <a:gd name="connsiteY130" fmla="*/ 3489835 h 5484026"/>
              <a:gd name="connsiteX131" fmla="*/ 4654320 w 7903601"/>
              <a:gd name="connsiteY131" fmla="*/ 3442354 h 5484026"/>
              <a:gd name="connsiteX132" fmla="*/ 4701798 w 7903601"/>
              <a:gd name="connsiteY132" fmla="*/ 3347392 h 5484026"/>
              <a:gd name="connsiteX133" fmla="*/ 4773015 w 7903601"/>
              <a:gd name="connsiteY133" fmla="*/ 3264301 h 5484026"/>
              <a:gd name="connsiteX134" fmla="*/ 4796754 w 7903601"/>
              <a:gd name="connsiteY134" fmla="*/ 3228691 h 5484026"/>
              <a:gd name="connsiteX135" fmla="*/ 4832363 w 7903601"/>
              <a:gd name="connsiteY135" fmla="*/ 3193080 h 5484026"/>
              <a:gd name="connsiteX136" fmla="*/ 4879841 w 7903601"/>
              <a:gd name="connsiteY136" fmla="*/ 3133729 h 5484026"/>
              <a:gd name="connsiteX137" fmla="*/ 4915450 w 7903601"/>
              <a:gd name="connsiteY137" fmla="*/ 3109989 h 5484026"/>
              <a:gd name="connsiteX138" fmla="*/ 4986667 w 7903601"/>
              <a:gd name="connsiteY138" fmla="*/ 3050638 h 5484026"/>
              <a:gd name="connsiteX139" fmla="*/ 5046015 w 7903601"/>
              <a:gd name="connsiteY139" fmla="*/ 3015027 h 5484026"/>
              <a:gd name="connsiteX140" fmla="*/ 5105363 w 7903601"/>
              <a:gd name="connsiteY140" fmla="*/ 2967546 h 5484026"/>
              <a:gd name="connsiteX141" fmla="*/ 5176580 w 7903601"/>
              <a:gd name="connsiteY141" fmla="*/ 2920066 h 5484026"/>
              <a:gd name="connsiteX142" fmla="*/ 5224058 w 7903601"/>
              <a:gd name="connsiteY142" fmla="*/ 2884455 h 5484026"/>
              <a:gd name="connsiteX143" fmla="*/ 5295275 w 7903601"/>
              <a:gd name="connsiteY143" fmla="*/ 2836974 h 5484026"/>
              <a:gd name="connsiteX144" fmla="*/ 5342753 w 7903601"/>
              <a:gd name="connsiteY144" fmla="*/ 2801364 h 5484026"/>
              <a:gd name="connsiteX145" fmla="*/ 5413971 w 7903601"/>
              <a:gd name="connsiteY145" fmla="*/ 2753883 h 5484026"/>
              <a:gd name="connsiteX146" fmla="*/ 5461449 w 7903601"/>
              <a:gd name="connsiteY146" fmla="*/ 2718273 h 5484026"/>
              <a:gd name="connsiteX147" fmla="*/ 5497058 w 7903601"/>
              <a:gd name="connsiteY147" fmla="*/ 2694532 h 5484026"/>
              <a:gd name="connsiteX148" fmla="*/ 5532666 w 7903601"/>
              <a:gd name="connsiteY148" fmla="*/ 2658922 h 5484026"/>
              <a:gd name="connsiteX149" fmla="*/ 5580144 w 7903601"/>
              <a:gd name="connsiteY149" fmla="*/ 2635181 h 5484026"/>
              <a:gd name="connsiteX150" fmla="*/ 5663231 w 7903601"/>
              <a:gd name="connsiteY150" fmla="*/ 2552090 h 5484026"/>
              <a:gd name="connsiteX151" fmla="*/ 5758188 w 7903601"/>
              <a:gd name="connsiteY151" fmla="*/ 2457128 h 5484026"/>
              <a:gd name="connsiteX152" fmla="*/ 5793796 w 7903601"/>
              <a:gd name="connsiteY152" fmla="*/ 2421518 h 5484026"/>
              <a:gd name="connsiteX153" fmla="*/ 5841274 w 7903601"/>
              <a:gd name="connsiteY153" fmla="*/ 2374037 h 5484026"/>
              <a:gd name="connsiteX154" fmla="*/ 5900622 w 7903601"/>
              <a:gd name="connsiteY154" fmla="*/ 2326556 h 5484026"/>
              <a:gd name="connsiteX155" fmla="*/ 5948100 w 7903601"/>
              <a:gd name="connsiteY155" fmla="*/ 2290946 h 5484026"/>
              <a:gd name="connsiteX156" fmla="*/ 6019317 w 7903601"/>
              <a:gd name="connsiteY156" fmla="*/ 2219725 h 5484026"/>
              <a:gd name="connsiteX157" fmla="*/ 6043057 w 7903601"/>
              <a:gd name="connsiteY157" fmla="*/ 2195984 h 5484026"/>
              <a:gd name="connsiteX158" fmla="*/ 6102404 w 7903601"/>
              <a:gd name="connsiteY158" fmla="*/ 2136633 h 5484026"/>
              <a:gd name="connsiteX159" fmla="*/ 6173622 w 7903601"/>
              <a:gd name="connsiteY159" fmla="*/ 2053542 h 5484026"/>
              <a:gd name="connsiteX160" fmla="*/ 6280447 w 7903601"/>
              <a:gd name="connsiteY160" fmla="*/ 1958581 h 5484026"/>
              <a:gd name="connsiteX161" fmla="*/ 6304187 w 7903601"/>
              <a:gd name="connsiteY161" fmla="*/ 1934840 h 5484026"/>
              <a:gd name="connsiteX162" fmla="*/ 6363534 w 7903601"/>
              <a:gd name="connsiteY162" fmla="*/ 1851749 h 5484026"/>
              <a:gd name="connsiteX163" fmla="*/ 6387273 w 7903601"/>
              <a:gd name="connsiteY163" fmla="*/ 1804268 h 5484026"/>
              <a:gd name="connsiteX164" fmla="*/ 6399143 w 7903601"/>
              <a:gd name="connsiteY164" fmla="*/ 1768658 h 5484026"/>
              <a:gd name="connsiteX165" fmla="*/ 6422882 w 7903601"/>
              <a:gd name="connsiteY165" fmla="*/ 1744917 h 5484026"/>
              <a:gd name="connsiteX166" fmla="*/ 6446621 w 7903601"/>
              <a:gd name="connsiteY166" fmla="*/ 1673696 h 5484026"/>
              <a:gd name="connsiteX167" fmla="*/ 6458491 w 7903601"/>
              <a:gd name="connsiteY167" fmla="*/ 1638086 h 5484026"/>
              <a:gd name="connsiteX168" fmla="*/ 6470360 w 7903601"/>
              <a:gd name="connsiteY168" fmla="*/ 1590605 h 5484026"/>
              <a:gd name="connsiteX169" fmla="*/ 6494099 w 7903601"/>
              <a:gd name="connsiteY169" fmla="*/ 1507514 h 5484026"/>
              <a:gd name="connsiteX170" fmla="*/ 6517838 w 7903601"/>
              <a:gd name="connsiteY170" fmla="*/ 1388812 h 5484026"/>
              <a:gd name="connsiteX171" fmla="*/ 6541577 w 7903601"/>
              <a:gd name="connsiteY171" fmla="*/ 1246369 h 5484026"/>
              <a:gd name="connsiteX172" fmla="*/ 6529708 w 7903601"/>
              <a:gd name="connsiteY172" fmla="*/ 1008966 h 5484026"/>
              <a:gd name="connsiteX173" fmla="*/ 6517838 w 7903601"/>
              <a:gd name="connsiteY173" fmla="*/ 973355 h 5484026"/>
              <a:gd name="connsiteX174" fmla="*/ 6494099 w 7903601"/>
              <a:gd name="connsiteY174" fmla="*/ 937745 h 5484026"/>
              <a:gd name="connsiteX175" fmla="*/ 6434752 w 7903601"/>
              <a:gd name="connsiteY175" fmla="*/ 949615 h 5484026"/>
              <a:gd name="connsiteX176" fmla="*/ 6399143 w 7903601"/>
              <a:gd name="connsiteY176" fmla="*/ 973355 h 5484026"/>
              <a:gd name="connsiteX177" fmla="*/ 6351665 w 7903601"/>
              <a:gd name="connsiteY177" fmla="*/ 1008966 h 5484026"/>
              <a:gd name="connsiteX178" fmla="*/ 6280447 w 7903601"/>
              <a:gd name="connsiteY178" fmla="*/ 1103927 h 5484026"/>
              <a:gd name="connsiteX179" fmla="*/ 6244839 w 7903601"/>
              <a:gd name="connsiteY179" fmla="*/ 1151408 h 5484026"/>
              <a:gd name="connsiteX180" fmla="*/ 6161752 w 7903601"/>
              <a:gd name="connsiteY180" fmla="*/ 1270110 h 5484026"/>
              <a:gd name="connsiteX181" fmla="*/ 6126143 w 7903601"/>
              <a:gd name="connsiteY181" fmla="*/ 1293850 h 5484026"/>
              <a:gd name="connsiteX182" fmla="*/ 6054926 w 7903601"/>
              <a:gd name="connsiteY182" fmla="*/ 1341331 h 5484026"/>
              <a:gd name="connsiteX183" fmla="*/ 5995578 w 7903601"/>
              <a:gd name="connsiteY183" fmla="*/ 1329461 h 5484026"/>
              <a:gd name="connsiteX184" fmla="*/ 5983709 w 7903601"/>
              <a:gd name="connsiteY184" fmla="*/ 1293850 h 5484026"/>
              <a:gd name="connsiteX185" fmla="*/ 5959970 w 7903601"/>
              <a:gd name="connsiteY185" fmla="*/ 1198889 h 5484026"/>
              <a:gd name="connsiteX186" fmla="*/ 5948100 w 7903601"/>
              <a:gd name="connsiteY186" fmla="*/ 1163278 h 5484026"/>
              <a:gd name="connsiteX187" fmla="*/ 5924361 w 7903601"/>
              <a:gd name="connsiteY187" fmla="*/ 1056446 h 5484026"/>
              <a:gd name="connsiteX188" fmla="*/ 5900622 w 7903601"/>
              <a:gd name="connsiteY188" fmla="*/ 1008966 h 5484026"/>
              <a:gd name="connsiteX189" fmla="*/ 5853144 w 7903601"/>
              <a:gd name="connsiteY189" fmla="*/ 914004 h 5484026"/>
              <a:gd name="connsiteX190" fmla="*/ 5770057 w 7903601"/>
              <a:gd name="connsiteY190" fmla="*/ 878394 h 5484026"/>
              <a:gd name="connsiteX191" fmla="*/ 5675101 w 7903601"/>
              <a:gd name="connsiteY191" fmla="*/ 890264 h 5484026"/>
              <a:gd name="connsiteX192" fmla="*/ 5627623 w 7903601"/>
              <a:gd name="connsiteY192" fmla="*/ 937745 h 5484026"/>
              <a:gd name="connsiteX193" fmla="*/ 5603883 w 7903601"/>
              <a:gd name="connsiteY193" fmla="*/ 973355 h 5484026"/>
              <a:gd name="connsiteX194" fmla="*/ 5568275 w 7903601"/>
              <a:gd name="connsiteY194" fmla="*/ 1056446 h 5484026"/>
              <a:gd name="connsiteX195" fmla="*/ 5580144 w 7903601"/>
              <a:gd name="connsiteY195" fmla="*/ 1270110 h 5484026"/>
              <a:gd name="connsiteX196" fmla="*/ 5592014 w 7903601"/>
              <a:gd name="connsiteY196" fmla="*/ 1317591 h 5484026"/>
              <a:gd name="connsiteX197" fmla="*/ 5603883 w 7903601"/>
              <a:gd name="connsiteY197" fmla="*/ 1376942 h 5484026"/>
              <a:gd name="connsiteX198" fmla="*/ 5592014 w 7903601"/>
              <a:gd name="connsiteY198" fmla="*/ 1614345 h 5484026"/>
              <a:gd name="connsiteX199" fmla="*/ 5580144 w 7903601"/>
              <a:gd name="connsiteY199" fmla="*/ 1673696 h 5484026"/>
              <a:gd name="connsiteX200" fmla="*/ 5556405 w 7903601"/>
              <a:gd name="connsiteY200" fmla="*/ 1756787 h 5484026"/>
              <a:gd name="connsiteX201" fmla="*/ 5544536 w 7903601"/>
              <a:gd name="connsiteY201" fmla="*/ 1804268 h 5484026"/>
              <a:gd name="connsiteX202" fmla="*/ 5485188 w 7903601"/>
              <a:gd name="connsiteY202" fmla="*/ 1899230 h 5484026"/>
              <a:gd name="connsiteX203" fmla="*/ 5425840 w 7903601"/>
              <a:gd name="connsiteY203" fmla="*/ 1958581 h 5484026"/>
              <a:gd name="connsiteX204" fmla="*/ 5354623 w 7903601"/>
              <a:gd name="connsiteY204" fmla="*/ 2029802 h 5484026"/>
              <a:gd name="connsiteX205" fmla="*/ 5259667 w 7903601"/>
              <a:gd name="connsiteY205" fmla="*/ 2101023 h 5484026"/>
              <a:gd name="connsiteX206" fmla="*/ 5176580 w 7903601"/>
              <a:gd name="connsiteY206" fmla="*/ 2184114 h 5484026"/>
              <a:gd name="connsiteX207" fmla="*/ 5081624 w 7903601"/>
              <a:gd name="connsiteY207" fmla="*/ 2243465 h 5484026"/>
              <a:gd name="connsiteX208" fmla="*/ 5057884 w 7903601"/>
              <a:gd name="connsiteY208" fmla="*/ 2267205 h 5484026"/>
              <a:gd name="connsiteX209" fmla="*/ 5022276 w 7903601"/>
              <a:gd name="connsiteY209" fmla="*/ 2290946 h 5484026"/>
              <a:gd name="connsiteX210" fmla="*/ 4986667 w 7903601"/>
              <a:gd name="connsiteY210" fmla="*/ 2326556 h 5484026"/>
              <a:gd name="connsiteX211" fmla="*/ 4915450 w 7903601"/>
              <a:gd name="connsiteY211" fmla="*/ 2362167 h 5484026"/>
              <a:gd name="connsiteX212" fmla="*/ 4844233 w 7903601"/>
              <a:gd name="connsiteY212" fmla="*/ 2385907 h 5484026"/>
              <a:gd name="connsiteX213" fmla="*/ 4796754 w 7903601"/>
              <a:gd name="connsiteY213" fmla="*/ 2374037 h 5484026"/>
              <a:gd name="connsiteX214" fmla="*/ 4773015 w 7903601"/>
              <a:gd name="connsiteY214" fmla="*/ 2207855 h 5484026"/>
              <a:gd name="connsiteX215" fmla="*/ 4844233 w 7903601"/>
              <a:gd name="connsiteY215" fmla="*/ 2089153 h 5484026"/>
              <a:gd name="connsiteX216" fmla="*/ 4903580 w 7903601"/>
              <a:gd name="connsiteY216" fmla="*/ 2006061 h 5484026"/>
              <a:gd name="connsiteX217" fmla="*/ 4927319 w 7903601"/>
              <a:gd name="connsiteY217" fmla="*/ 1958581 h 5484026"/>
              <a:gd name="connsiteX218" fmla="*/ 4998537 w 7903601"/>
              <a:gd name="connsiteY218" fmla="*/ 1875489 h 5484026"/>
              <a:gd name="connsiteX219" fmla="*/ 5046015 w 7903601"/>
              <a:gd name="connsiteY219" fmla="*/ 1792398 h 5484026"/>
              <a:gd name="connsiteX220" fmla="*/ 5081624 w 7903601"/>
              <a:gd name="connsiteY220" fmla="*/ 1733047 h 5484026"/>
              <a:gd name="connsiteX221" fmla="*/ 5129102 w 7903601"/>
              <a:gd name="connsiteY221" fmla="*/ 1661826 h 5484026"/>
              <a:gd name="connsiteX222" fmla="*/ 5152841 w 7903601"/>
              <a:gd name="connsiteY222" fmla="*/ 1590605 h 5484026"/>
              <a:gd name="connsiteX223" fmla="*/ 5188449 w 7903601"/>
              <a:gd name="connsiteY223" fmla="*/ 1519384 h 5484026"/>
              <a:gd name="connsiteX224" fmla="*/ 5235928 w 7903601"/>
              <a:gd name="connsiteY224" fmla="*/ 1471903 h 5484026"/>
              <a:gd name="connsiteX225" fmla="*/ 5247797 w 7903601"/>
              <a:gd name="connsiteY225" fmla="*/ 1436292 h 5484026"/>
              <a:gd name="connsiteX226" fmla="*/ 5295275 w 7903601"/>
              <a:gd name="connsiteY226" fmla="*/ 1365071 h 5484026"/>
              <a:gd name="connsiteX227" fmla="*/ 5354623 w 7903601"/>
              <a:gd name="connsiteY227" fmla="*/ 1258240 h 5484026"/>
              <a:gd name="connsiteX228" fmla="*/ 5413971 w 7903601"/>
              <a:gd name="connsiteY228" fmla="*/ 1198889 h 5484026"/>
              <a:gd name="connsiteX229" fmla="*/ 5437710 w 7903601"/>
              <a:gd name="connsiteY229" fmla="*/ 1163278 h 5484026"/>
              <a:gd name="connsiteX230" fmla="*/ 5485188 w 7903601"/>
              <a:gd name="connsiteY230" fmla="*/ 1103927 h 5484026"/>
              <a:gd name="connsiteX231" fmla="*/ 5520797 w 7903601"/>
              <a:gd name="connsiteY231" fmla="*/ 1044576 h 5484026"/>
              <a:gd name="connsiteX232" fmla="*/ 5532666 w 7903601"/>
              <a:gd name="connsiteY232" fmla="*/ 997096 h 5484026"/>
              <a:gd name="connsiteX233" fmla="*/ 5544536 w 7903601"/>
              <a:gd name="connsiteY233" fmla="*/ 937745 h 5484026"/>
              <a:gd name="connsiteX234" fmla="*/ 5556405 w 7903601"/>
              <a:gd name="connsiteY234" fmla="*/ 902134 h 5484026"/>
              <a:gd name="connsiteX235" fmla="*/ 5532666 w 7903601"/>
              <a:gd name="connsiteY235" fmla="*/ 795302 h 5484026"/>
              <a:gd name="connsiteX236" fmla="*/ 5497058 w 7903601"/>
              <a:gd name="connsiteY236" fmla="*/ 771562 h 5484026"/>
              <a:gd name="connsiteX237" fmla="*/ 5342753 w 7903601"/>
              <a:gd name="connsiteY237" fmla="*/ 783432 h 5484026"/>
              <a:gd name="connsiteX238" fmla="*/ 5271536 w 7903601"/>
              <a:gd name="connsiteY238" fmla="*/ 807173 h 5484026"/>
              <a:gd name="connsiteX239" fmla="*/ 5235928 w 7903601"/>
              <a:gd name="connsiteY239" fmla="*/ 842783 h 5484026"/>
              <a:gd name="connsiteX240" fmla="*/ 5140971 w 7903601"/>
              <a:gd name="connsiteY240" fmla="*/ 925874 h 5484026"/>
              <a:gd name="connsiteX241" fmla="*/ 5105363 w 7903601"/>
              <a:gd name="connsiteY241" fmla="*/ 985225 h 5484026"/>
              <a:gd name="connsiteX242" fmla="*/ 5081624 w 7903601"/>
              <a:gd name="connsiteY242" fmla="*/ 1056446 h 5484026"/>
              <a:gd name="connsiteX243" fmla="*/ 5057884 w 7903601"/>
              <a:gd name="connsiteY243" fmla="*/ 1092057 h 5484026"/>
              <a:gd name="connsiteX244" fmla="*/ 5046015 w 7903601"/>
              <a:gd name="connsiteY244" fmla="*/ 1127668 h 5484026"/>
              <a:gd name="connsiteX245" fmla="*/ 4986667 w 7903601"/>
              <a:gd name="connsiteY245" fmla="*/ 1234499 h 5484026"/>
              <a:gd name="connsiteX246" fmla="*/ 4927319 w 7903601"/>
              <a:gd name="connsiteY246" fmla="*/ 1305720 h 5484026"/>
              <a:gd name="connsiteX247" fmla="*/ 4903580 w 7903601"/>
              <a:gd name="connsiteY247" fmla="*/ 1270110 h 5484026"/>
              <a:gd name="connsiteX248" fmla="*/ 4891711 w 7903601"/>
              <a:gd name="connsiteY248" fmla="*/ 1234499 h 5484026"/>
              <a:gd name="connsiteX249" fmla="*/ 4856102 w 7903601"/>
              <a:gd name="connsiteY249" fmla="*/ 1198889 h 5484026"/>
              <a:gd name="connsiteX250" fmla="*/ 4844233 w 7903601"/>
              <a:gd name="connsiteY250" fmla="*/ 1163278 h 5484026"/>
              <a:gd name="connsiteX251" fmla="*/ 4796754 w 7903601"/>
              <a:gd name="connsiteY251" fmla="*/ 1092057 h 5484026"/>
              <a:gd name="connsiteX252" fmla="*/ 4761146 w 7903601"/>
              <a:gd name="connsiteY252" fmla="*/ 1020836 h 5484026"/>
              <a:gd name="connsiteX253" fmla="*/ 4737407 w 7903601"/>
              <a:gd name="connsiteY253" fmla="*/ 949615 h 5484026"/>
              <a:gd name="connsiteX254" fmla="*/ 4630581 w 7903601"/>
              <a:gd name="connsiteY254" fmla="*/ 819043 h 5484026"/>
              <a:gd name="connsiteX255" fmla="*/ 4606842 w 7903601"/>
              <a:gd name="connsiteY255" fmla="*/ 795302 h 5484026"/>
              <a:gd name="connsiteX256" fmla="*/ 4523755 w 7903601"/>
              <a:gd name="connsiteY256" fmla="*/ 771562 h 5484026"/>
              <a:gd name="connsiteX257" fmla="*/ 4428799 w 7903601"/>
              <a:gd name="connsiteY257" fmla="*/ 783432 h 5484026"/>
              <a:gd name="connsiteX258" fmla="*/ 4357581 w 7903601"/>
              <a:gd name="connsiteY258" fmla="*/ 866524 h 5484026"/>
              <a:gd name="connsiteX259" fmla="*/ 4333842 w 7903601"/>
              <a:gd name="connsiteY259" fmla="*/ 937745 h 5484026"/>
              <a:gd name="connsiteX260" fmla="*/ 4310103 w 7903601"/>
              <a:gd name="connsiteY260" fmla="*/ 1020836 h 5484026"/>
              <a:gd name="connsiteX261" fmla="*/ 4321973 w 7903601"/>
              <a:gd name="connsiteY261" fmla="*/ 1151408 h 5484026"/>
              <a:gd name="connsiteX262" fmla="*/ 4333842 w 7903601"/>
              <a:gd name="connsiteY262" fmla="*/ 1198889 h 5484026"/>
              <a:gd name="connsiteX263" fmla="*/ 4357581 w 7903601"/>
              <a:gd name="connsiteY263" fmla="*/ 1365071 h 5484026"/>
              <a:gd name="connsiteX264" fmla="*/ 4345712 w 7903601"/>
              <a:gd name="connsiteY264" fmla="*/ 1614345 h 5484026"/>
              <a:gd name="connsiteX265" fmla="*/ 4333842 w 7903601"/>
              <a:gd name="connsiteY265" fmla="*/ 1709307 h 5484026"/>
              <a:gd name="connsiteX266" fmla="*/ 4321973 w 7903601"/>
              <a:gd name="connsiteY266" fmla="*/ 2029802 h 5484026"/>
              <a:gd name="connsiteX267" fmla="*/ 4286364 w 7903601"/>
              <a:gd name="connsiteY267" fmla="*/ 2101023 h 5484026"/>
              <a:gd name="connsiteX268" fmla="*/ 4238886 w 7903601"/>
              <a:gd name="connsiteY268" fmla="*/ 2195984 h 5484026"/>
              <a:gd name="connsiteX269" fmla="*/ 4203277 w 7903601"/>
              <a:gd name="connsiteY269" fmla="*/ 2255335 h 5484026"/>
              <a:gd name="connsiteX270" fmla="*/ 4179538 w 7903601"/>
              <a:gd name="connsiteY270" fmla="*/ 2314686 h 5484026"/>
              <a:gd name="connsiteX271" fmla="*/ 4167669 w 7903601"/>
              <a:gd name="connsiteY271" fmla="*/ 2350297 h 5484026"/>
              <a:gd name="connsiteX272" fmla="*/ 4143930 w 7903601"/>
              <a:gd name="connsiteY272" fmla="*/ 2385907 h 5484026"/>
              <a:gd name="connsiteX273" fmla="*/ 4072712 w 7903601"/>
              <a:gd name="connsiteY273" fmla="*/ 2374037 h 5484026"/>
              <a:gd name="connsiteX274" fmla="*/ 4048973 w 7903601"/>
              <a:gd name="connsiteY274" fmla="*/ 2338427 h 5484026"/>
              <a:gd name="connsiteX275" fmla="*/ 4025234 w 7903601"/>
              <a:gd name="connsiteY275" fmla="*/ 2314686 h 5484026"/>
              <a:gd name="connsiteX276" fmla="*/ 4001495 w 7903601"/>
              <a:gd name="connsiteY276" fmla="*/ 2231595 h 5484026"/>
              <a:gd name="connsiteX277" fmla="*/ 3977756 w 7903601"/>
              <a:gd name="connsiteY277" fmla="*/ 2160374 h 5484026"/>
              <a:gd name="connsiteX278" fmla="*/ 3954017 w 7903601"/>
              <a:gd name="connsiteY278" fmla="*/ 2053542 h 5484026"/>
              <a:gd name="connsiteX279" fmla="*/ 3965886 w 7903601"/>
              <a:gd name="connsiteY279" fmla="*/ 1887360 h 5484026"/>
              <a:gd name="connsiteX280" fmla="*/ 3977756 w 7903601"/>
              <a:gd name="connsiteY280" fmla="*/ 1851749 h 5484026"/>
              <a:gd name="connsiteX281" fmla="*/ 4013365 w 7903601"/>
              <a:gd name="connsiteY281" fmla="*/ 1733047 h 5484026"/>
              <a:gd name="connsiteX282" fmla="*/ 4060843 w 7903601"/>
              <a:gd name="connsiteY282" fmla="*/ 1649956 h 5484026"/>
              <a:gd name="connsiteX283" fmla="*/ 4096451 w 7903601"/>
              <a:gd name="connsiteY283" fmla="*/ 1543124 h 5484026"/>
              <a:gd name="connsiteX284" fmla="*/ 4120190 w 7903601"/>
              <a:gd name="connsiteY284" fmla="*/ 1507514 h 5484026"/>
              <a:gd name="connsiteX285" fmla="*/ 4132060 w 7903601"/>
              <a:gd name="connsiteY285" fmla="*/ 1471903 h 5484026"/>
              <a:gd name="connsiteX286" fmla="*/ 4155799 w 7903601"/>
              <a:gd name="connsiteY286" fmla="*/ 1376942 h 5484026"/>
              <a:gd name="connsiteX287" fmla="*/ 4167669 w 7903601"/>
              <a:gd name="connsiteY287" fmla="*/ 1329461 h 5484026"/>
              <a:gd name="connsiteX288" fmla="*/ 4167669 w 7903601"/>
              <a:gd name="connsiteY288" fmla="*/ 1020836 h 5484026"/>
              <a:gd name="connsiteX289" fmla="*/ 4155799 w 7903601"/>
              <a:gd name="connsiteY289" fmla="*/ 902134 h 5484026"/>
              <a:gd name="connsiteX290" fmla="*/ 4072712 w 7903601"/>
              <a:gd name="connsiteY290" fmla="*/ 854653 h 5484026"/>
              <a:gd name="connsiteX291" fmla="*/ 4025234 w 7903601"/>
              <a:gd name="connsiteY291" fmla="*/ 830913 h 5484026"/>
              <a:gd name="connsiteX292" fmla="*/ 3835321 w 7903601"/>
              <a:gd name="connsiteY292" fmla="*/ 842783 h 5484026"/>
              <a:gd name="connsiteX293" fmla="*/ 3799713 w 7903601"/>
              <a:gd name="connsiteY293" fmla="*/ 866524 h 5484026"/>
              <a:gd name="connsiteX294" fmla="*/ 3752235 w 7903601"/>
              <a:gd name="connsiteY294" fmla="*/ 890264 h 5484026"/>
              <a:gd name="connsiteX295" fmla="*/ 3657278 w 7903601"/>
              <a:gd name="connsiteY295" fmla="*/ 1032706 h 5484026"/>
              <a:gd name="connsiteX296" fmla="*/ 3645409 w 7903601"/>
              <a:gd name="connsiteY296" fmla="*/ 1068317 h 5484026"/>
              <a:gd name="connsiteX297" fmla="*/ 3633539 w 7903601"/>
              <a:gd name="connsiteY297" fmla="*/ 1115797 h 5484026"/>
              <a:gd name="connsiteX298" fmla="*/ 3609800 w 7903601"/>
              <a:gd name="connsiteY298" fmla="*/ 1388812 h 5484026"/>
              <a:gd name="connsiteX299" fmla="*/ 3586061 w 7903601"/>
              <a:gd name="connsiteY299" fmla="*/ 1566864 h 5484026"/>
              <a:gd name="connsiteX300" fmla="*/ 3562322 w 7903601"/>
              <a:gd name="connsiteY300" fmla="*/ 1626215 h 5484026"/>
              <a:gd name="connsiteX301" fmla="*/ 3538583 w 7903601"/>
              <a:gd name="connsiteY301" fmla="*/ 1804268 h 5484026"/>
              <a:gd name="connsiteX302" fmla="*/ 3550452 w 7903601"/>
              <a:gd name="connsiteY302" fmla="*/ 2148504 h 5484026"/>
              <a:gd name="connsiteX303" fmla="*/ 3538583 w 7903601"/>
              <a:gd name="connsiteY303" fmla="*/ 2480869 h 5484026"/>
              <a:gd name="connsiteX304" fmla="*/ 3514844 w 7903601"/>
              <a:gd name="connsiteY304" fmla="*/ 2528350 h 5484026"/>
              <a:gd name="connsiteX305" fmla="*/ 3455496 w 7903601"/>
              <a:gd name="connsiteY305" fmla="*/ 2599571 h 5484026"/>
              <a:gd name="connsiteX306" fmla="*/ 3419887 w 7903601"/>
              <a:gd name="connsiteY306" fmla="*/ 2623311 h 5484026"/>
              <a:gd name="connsiteX307" fmla="*/ 3277453 w 7903601"/>
              <a:gd name="connsiteY307" fmla="*/ 2611441 h 5484026"/>
              <a:gd name="connsiteX308" fmla="*/ 3182496 w 7903601"/>
              <a:gd name="connsiteY308" fmla="*/ 2552090 h 5484026"/>
              <a:gd name="connsiteX309" fmla="*/ 3111279 w 7903601"/>
              <a:gd name="connsiteY309" fmla="*/ 2468999 h 5484026"/>
              <a:gd name="connsiteX310" fmla="*/ 3087540 w 7903601"/>
              <a:gd name="connsiteY310" fmla="*/ 2433388 h 5484026"/>
              <a:gd name="connsiteX311" fmla="*/ 3051931 w 7903601"/>
              <a:gd name="connsiteY311" fmla="*/ 2350297 h 5484026"/>
              <a:gd name="connsiteX312" fmla="*/ 3028192 w 7903601"/>
              <a:gd name="connsiteY312" fmla="*/ 2314686 h 5484026"/>
              <a:gd name="connsiteX313" fmla="*/ 2992584 w 7903601"/>
              <a:gd name="connsiteY313" fmla="*/ 2207855 h 5484026"/>
              <a:gd name="connsiteX314" fmla="*/ 2956975 w 7903601"/>
              <a:gd name="connsiteY314" fmla="*/ 2112893 h 5484026"/>
              <a:gd name="connsiteX315" fmla="*/ 2968845 w 7903601"/>
              <a:gd name="connsiteY315" fmla="*/ 1958581 h 5484026"/>
              <a:gd name="connsiteX316" fmla="*/ 2980714 w 7903601"/>
              <a:gd name="connsiteY316" fmla="*/ 1922970 h 5484026"/>
              <a:gd name="connsiteX317" fmla="*/ 2992584 w 7903601"/>
              <a:gd name="connsiteY317" fmla="*/ 1875489 h 5484026"/>
              <a:gd name="connsiteX318" fmla="*/ 3016323 w 7903601"/>
              <a:gd name="connsiteY318" fmla="*/ 1649956 h 5484026"/>
              <a:gd name="connsiteX319" fmla="*/ 3040062 w 7903601"/>
              <a:gd name="connsiteY319" fmla="*/ 1614345 h 5484026"/>
              <a:gd name="connsiteX320" fmla="*/ 3051931 w 7903601"/>
              <a:gd name="connsiteY320" fmla="*/ 1578735 h 5484026"/>
              <a:gd name="connsiteX321" fmla="*/ 3099410 w 7903601"/>
              <a:gd name="connsiteY321" fmla="*/ 1460033 h 5484026"/>
              <a:gd name="connsiteX322" fmla="*/ 3135018 w 7903601"/>
              <a:gd name="connsiteY322" fmla="*/ 1293850 h 5484026"/>
              <a:gd name="connsiteX323" fmla="*/ 3146888 w 7903601"/>
              <a:gd name="connsiteY323" fmla="*/ 1187019 h 5484026"/>
              <a:gd name="connsiteX324" fmla="*/ 3182496 w 7903601"/>
              <a:gd name="connsiteY324" fmla="*/ 1115797 h 5484026"/>
              <a:gd name="connsiteX325" fmla="*/ 3229975 w 7903601"/>
              <a:gd name="connsiteY325" fmla="*/ 961485 h 5484026"/>
              <a:gd name="connsiteX326" fmla="*/ 3253714 w 7903601"/>
              <a:gd name="connsiteY326" fmla="*/ 902134 h 5484026"/>
              <a:gd name="connsiteX327" fmla="*/ 3265583 w 7903601"/>
              <a:gd name="connsiteY327" fmla="*/ 854653 h 5484026"/>
              <a:gd name="connsiteX328" fmla="*/ 3289322 w 7903601"/>
              <a:gd name="connsiteY328" fmla="*/ 747822 h 5484026"/>
              <a:gd name="connsiteX329" fmla="*/ 3313061 w 7903601"/>
              <a:gd name="connsiteY329" fmla="*/ 712211 h 5484026"/>
              <a:gd name="connsiteX330" fmla="*/ 3324931 w 7903601"/>
              <a:gd name="connsiteY330" fmla="*/ 676601 h 5484026"/>
              <a:gd name="connsiteX331" fmla="*/ 3348670 w 7903601"/>
              <a:gd name="connsiteY331" fmla="*/ 652860 h 5484026"/>
              <a:gd name="connsiteX332" fmla="*/ 3396148 w 7903601"/>
              <a:gd name="connsiteY332" fmla="*/ 581639 h 5484026"/>
              <a:gd name="connsiteX333" fmla="*/ 3419887 w 7903601"/>
              <a:gd name="connsiteY333" fmla="*/ 546028 h 5484026"/>
              <a:gd name="connsiteX334" fmla="*/ 3467366 w 7903601"/>
              <a:gd name="connsiteY334" fmla="*/ 427327 h 5484026"/>
              <a:gd name="connsiteX335" fmla="*/ 3491105 w 7903601"/>
              <a:gd name="connsiteY335" fmla="*/ 284884 h 5484026"/>
              <a:gd name="connsiteX336" fmla="*/ 3514844 w 7903601"/>
              <a:gd name="connsiteY336" fmla="*/ 213663 h 5484026"/>
              <a:gd name="connsiteX337" fmla="*/ 3491105 w 7903601"/>
              <a:gd name="connsiteY337" fmla="*/ 94961 h 5484026"/>
              <a:gd name="connsiteX338" fmla="*/ 3455496 w 7903601"/>
              <a:gd name="connsiteY338" fmla="*/ 59351 h 5484026"/>
              <a:gd name="connsiteX339" fmla="*/ 3289322 w 7903601"/>
              <a:gd name="connsiteY339" fmla="*/ 0 h 5484026"/>
              <a:gd name="connsiteX340" fmla="*/ 3146888 w 7903601"/>
              <a:gd name="connsiteY340" fmla="*/ 11870 h 5484026"/>
              <a:gd name="connsiteX341" fmla="*/ 3111279 w 7903601"/>
              <a:gd name="connsiteY341" fmla="*/ 23740 h 5484026"/>
              <a:gd name="connsiteX342" fmla="*/ 3051931 w 7903601"/>
              <a:gd name="connsiteY342" fmla="*/ 83091 h 5484026"/>
              <a:gd name="connsiteX343" fmla="*/ 3004453 w 7903601"/>
              <a:gd name="connsiteY343" fmla="*/ 142442 h 5484026"/>
              <a:gd name="connsiteX344" fmla="*/ 2992584 w 7903601"/>
              <a:gd name="connsiteY344" fmla="*/ 178053 h 5484026"/>
              <a:gd name="connsiteX345" fmla="*/ 2933236 w 7903601"/>
              <a:gd name="connsiteY345" fmla="*/ 261144 h 5484026"/>
              <a:gd name="connsiteX346" fmla="*/ 2873888 w 7903601"/>
              <a:gd name="connsiteY346" fmla="*/ 332365 h 5484026"/>
              <a:gd name="connsiteX347" fmla="*/ 2778932 w 7903601"/>
              <a:gd name="connsiteY347" fmla="*/ 474807 h 5484026"/>
              <a:gd name="connsiteX348" fmla="*/ 2719584 w 7903601"/>
              <a:gd name="connsiteY348" fmla="*/ 546028 h 5484026"/>
              <a:gd name="connsiteX349" fmla="*/ 2695845 w 7903601"/>
              <a:gd name="connsiteY349" fmla="*/ 593509 h 5484026"/>
              <a:gd name="connsiteX350" fmla="*/ 2648367 w 7903601"/>
              <a:gd name="connsiteY350" fmla="*/ 664730 h 5484026"/>
              <a:gd name="connsiteX351" fmla="*/ 2624628 w 7903601"/>
              <a:gd name="connsiteY351" fmla="*/ 724081 h 5484026"/>
              <a:gd name="connsiteX352" fmla="*/ 2577150 w 7903601"/>
              <a:gd name="connsiteY352" fmla="*/ 795302 h 5484026"/>
              <a:gd name="connsiteX353" fmla="*/ 2541541 w 7903601"/>
              <a:gd name="connsiteY353" fmla="*/ 890264 h 5484026"/>
              <a:gd name="connsiteX354" fmla="*/ 2529672 w 7903601"/>
              <a:gd name="connsiteY354" fmla="*/ 925874 h 5484026"/>
              <a:gd name="connsiteX355" fmla="*/ 2505932 w 7903601"/>
              <a:gd name="connsiteY355" fmla="*/ 961485 h 5484026"/>
              <a:gd name="connsiteX356" fmla="*/ 2410976 w 7903601"/>
              <a:gd name="connsiteY356" fmla="*/ 1056446 h 5484026"/>
              <a:gd name="connsiteX357" fmla="*/ 2363498 w 7903601"/>
              <a:gd name="connsiteY357" fmla="*/ 1068317 h 5484026"/>
              <a:gd name="connsiteX358" fmla="*/ 2327889 w 7903601"/>
              <a:gd name="connsiteY358" fmla="*/ 1044576 h 5484026"/>
              <a:gd name="connsiteX359" fmla="*/ 2292281 w 7903601"/>
              <a:gd name="connsiteY359" fmla="*/ 1032706 h 5484026"/>
              <a:gd name="connsiteX360" fmla="*/ 2185455 w 7903601"/>
              <a:gd name="connsiteY360" fmla="*/ 914004 h 5484026"/>
              <a:gd name="connsiteX361" fmla="*/ 2161716 w 7903601"/>
              <a:gd name="connsiteY361" fmla="*/ 878394 h 5484026"/>
              <a:gd name="connsiteX362" fmla="*/ 2090498 w 7903601"/>
              <a:gd name="connsiteY362" fmla="*/ 712211 h 5484026"/>
              <a:gd name="connsiteX363" fmla="*/ 2066759 w 7903601"/>
              <a:gd name="connsiteY363" fmla="*/ 676601 h 5484026"/>
              <a:gd name="connsiteX364" fmla="*/ 2043020 w 7903601"/>
              <a:gd name="connsiteY364" fmla="*/ 652860 h 5484026"/>
              <a:gd name="connsiteX365" fmla="*/ 2007412 w 7903601"/>
              <a:gd name="connsiteY365" fmla="*/ 605379 h 5484026"/>
              <a:gd name="connsiteX366" fmla="*/ 1900586 w 7903601"/>
              <a:gd name="connsiteY366" fmla="*/ 486678 h 5484026"/>
              <a:gd name="connsiteX367" fmla="*/ 1876847 w 7903601"/>
              <a:gd name="connsiteY367" fmla="*/ 462937 h 5484026"/>
              <a:gd name="connsiteX368" fmla="*/ 1841238 w 7903601"/>
              <a:gd name="connsiteY368" fmla="*/ 439197 h 5484026"/>
              <a:gd name="connsiteX369" fmla="*/ 1781890 w 7903601"/>
              <a:gd name="connsiteY369" fmla="*/ 391716 h 5484026"/>
              <a:gd name="connsiteX370" fmla="*/ 1746282 w 7903601"/>
              <a:gd name="connsiteY370" fmla="*/ 379846 h 5484026"/>
              <a:gd name="connsiteX371" fmla="*/ 1710673 w 7903601"/>
              <a:gd name="connsiteY371" fmla="*/ 356106 h 5484026"/>
              <a:gd name="connsiteX372" fmla="*/ 1580108 w 7903601"/>
              <a:gd name="connsiteY372" fmla="*/ 320495 h 5484026"/>
              <a:gd name="connsiteX373" fmla="*/ 1378326 w 7903601"/>
              <a:gd name="connsiteY373" fmla="*/ 332365 h 5484026"/>
              <a:gd name="connsiteX374" fmla="*/ 1283369 w 7903601"/>
              <a:gd name="connsiteY374" fmla="*/ 391716 h 5484026"/>
              <a:gd name="connsiteX375" fmla="*/ 1235891 w 7903601"/>
              <a:gd name="connsiteY375" fmla="*/ 427327 h 5484026"/>
              <a:gd name="connsiteX376" fmla="*/ 1212152 w 7903601"/>
              <a:gd name="connsiteY376" fmla="*/ 462937 h 5484026"/>
              <a:gd name="connsiteX377" fmla="*/ 1164674 w 7903601"/>
              <a:gd name="connsiteY377" fmla="*/ 581639 h 5484026"/>
              <a:gd name="connsiteX378" fmla="*/ 1152804 w 7903601"/>
              <a:gd name="connsiteY378" fmla="*/ 617250 h 5484026"/>
              <a:gd name="connsiteX379" fmla="*/ 1176544 w 7903601"/>
              <a:gd name="connsiteY379" fmla="*/ 795302 h 5484026"/>
              <a:gd name="connsiteX380" fmla="*/ 1188413 w 7903601"/>
              <a:gd name="connsiteY380" fmla="*/ 842783 h 5484026"/>
              <a:gd name="connsiteX381" fmla="*/ 1224022 w 7903601"/>
              <a:gd name="connsiteY381" fmla="*/ 914004 h 5484026"/>
              <a:gd name="connsiteX382" fmla="*/ 1259630 w 7903601"/>
              <a:gd name="connsiteY382" fmla="*/ 961485 h 5484026"/>
              <a:gd name="connsiteX383" fmla="*/ 1390195 w 7903601"/>
              <a:gd name="connsiteY383" fmla="*/ 1115797 h 5484026"/>
              <a:gd name="connsiteX384" fmla="*/ 1425804 w 7903601"/>
              <a:gd name="connsiteY384" fmla="*/ 1127668 h 5484026"/>
              <a:gd name="connsiteX385" fmla="*/ 1473282 w 7903601"/>
              <a:gd name="connsiteY385" fmla="*/ 1163278 h 5484026"/>
              <a:gd name="connsiteX386" fmla="*/ 1532630 w 7903601"/>
              <a:gd name="connsiteY386" fmla="*/ 1198889 h 5484026"/>
              <a:gd name="connsiteX387" fmla="*/ 1580108 w 7903601"/>
              <a:gd name="connsiteY387" fmla="*/ 1258240 h 5484026"/>
              <a:gd name="connsiteX388" fmla="*/ 1651325 w 7903601"/>
              <a:gd name="connsiteY388" fmla="*/ 1317591 h 5484026"/>
              <a:gd name="connsiteX389" fmla="*/ 1698803 w 7903601"/>
              <a:gd name="connsiteY389" fmla="*/ 1376942 h 5484026"/>
              <a:gd name="connsiteX390" fmla="*/ 1817499 w 7903601"/>
              <a:gd name="connsiteY390" fmla="*/ 1519384 h 5484026"/>
              <a:gd name="connsiteX391" fmla="*/ 1841238 w 7903601"/>
              <a:gd name="connsiteY391" fmla="*/ 1566864 h 5484026"/>
              <a:gd name="connsiteX392" fmla="*/ 1888716 w 7903601"/>
              <a:gd name="connsiteY392" fmla="*/ 1685566 h 5484026"/>
              <a:gd name="connsiteX393" fmla="*/ 1912455 w 7903601"/>
              <a:gd name="connsiteY393" fmla="*/ 1721177 h 5484026"/>
              <a:gd name="connsiteX394" fmla="*/ 1936194 w 7903601"/>
              <a:gd name="connsiteY394" fmla="*/ 1780528 h 5484026"/>
              <a:gd name="connsiteX395" fmla="*/ 2007412 w 7903601"/>
              <a:gd name="connsiteY395" fmla="*/ 1863619 h 5484026"/>
              <a:gd name="connsiteX396" fmla="*/ 2090498 w 7903601"/>
              <a:gd name="connsiteY396" fmla="*/ 1970451 h 5484026"/>
              <a:gd name="connsiteX397" fmla="*/ 2185455 w 7903601"/>
              <a:gd name="connsiteY397" fmla="*/ 2077282 h 5484026"/>
              <a:gd name="connsiteX398" fmla="*/ 2304150 w 7903601"/>
              <a:gd name="connsiteY398" fmla="*/ 2195984 h 5484026"/>
              <a:gd name="connsiteX399" fmla="*/ 2375367 w 7903601"/>
              <a:gd name="connsiteY399" fmla="*/ 2267205 h 5484026"/>
              <a:gd name="connsiteX400" fmla="*/ 2458454 w 7903601"/>
              <a:gd name="connsiteY400" fmla="*/ 2338427 h 5484026"/>
              <a:gd name="connsiteX401" fmla="*/ 2505932 w 7903601"/>
              <a:gd name="connsiteY401" fmla="*/ 2374037 h 5484026"/>
              <a:gd name="connsiteX402" fmla="*/ 2541541 w 7903601"/>
              <a:gd name="connsiteY402" fmla="*/ 2409648 h 5484026"/>
              <a:gd name="connsiteX403" fmla="*/ 2648367 w 7903601"/>
              <a:gd name="connsiteY403" fmla="*/ 2492739 h 5484026"/>
              <a:gd name="connsiteX404" fmla="*/ 2743323 w 7903601"/>
              <a:gd name="connsiteY404" fmla="*/ 2587700 h 5484026"/>
              <a:gd name="connsiteX405" fmla="*/ 2790802 w 7903601"/>
              <a:gd name="connsiteY405" fmla="*/ 2647051 h 5484026"/>
              <a:gd name="connsiteX406" fmla="*/ 2850149 w 7903601"/>
              <a:gd name="connsiteY406" fmla="*/ 2706402 h 5484026"/>
              <a:gd name="connsiteX407" fmla="*/ 2921366 w 7903601"/>
              <a:gd name="connsiteY407" fmla="*/ 2825104 h 5484026"/>
              <a:gd name="connsiteX408" fmla="*/ 2992584 w 7903601"/>
              <a:gd name="connsiteY408" fmla="*/ 2908196 h 5484026"/>
              <a:gd name="connsiteX409" fmla="*/ 3051931 w 7903601"/>
              <a:gd name="connsiteY409" fmla="*/ 3003157 h 5484026"/>
              <a:gd name="connsiteX410" fmla="*/ 3135018 w 7903601"/>
              <a:gd name="connsiteY410" fmla="*/ 3098118 h 5484026"/>
              <a:gd name="connsiteX411" fmla="*/ 3158757 w 7903601"/>
              <a:gd name="connsiteY411" fmla="*/ 3145599 h 5484026"/>
              <a:gd name="connsiteX412" fmla="*/ 3182496 w 7903601"/>
              <a:gd name="connsiteY412" fmla="*/ 3169340 h 5484026"/>
              <a:gd name="connsiteX413" fmla="*/ 3206236 w 7903601"/>
              <a:gd name="connsiteY413" fmla="*/ 3204950 h 5484026"/>
              <a:gd name="connsiteX414" fmla="*/ 3277453 w 7903601"/>
              <a:gd name="connsiteY414" fmla="*/ 3299912 h 5484026"/>
              <a:gd name="connsiteX415" fmla="*/ 3372409 w 7903601"/>
              <a:gd name="connsiteY415" fmla="*/ 3454224 h 5484026"/>
              <a:gd name="connsiteX416" fmla="*/ 3408018 w 7903601"/>
              <a:gd name="connsiteY416" fmla="*/ 3513575 h 5484026"/>
              <a:gd name="connsiteX417" fmla="*/ 3455496 w 7903601"/>
              <a:gd name="connsiteY417" fmla="*/ 3632277 h 5484026"/>
              <a:gd name="connsiteX418" fmla="*/ 3491105 w 7903601"/>
              <a:gd name="connsiteY418" fmla="*/ 3691628 h 5484026"/>
              <a:gd name="connsiteX419" fmla="*/ 3526713 w 7903601"/>
              <a:gd name="connsiteY419" fmla="*/ 3798459 h 5484026"/>
              <a:gd name="connsiteX420" fmla="*/ 3574191 w 7903601"/>
              <a:gd name="connsiteY420" fmla="*/ 3905291 h 5484026"/>
              <a:gd name="connsiteX421" fmla="*/ 3586061 w 7903601"/>
              <a:gd name="connsiteY421" fmla="*/ 3988382 h 5484026"/>
              <a:gd name="connsiteX422" fmla="*/ 3645409 w 7903601"/>
              <a:gd name="connsiteY422" fmla="*/ 4154565 h 5484026"/>
              <a:gd name="connsiteX423" fmla="*/ 3669148 w 7903601"/>
              <a:gd name="connsiteY423" fmla="*/ 4629372 h 5484026"/>
              <a:gd name="connsiteX424" fmla="*/ 3633539 w 7903601"/>
              <a:gd name="connsiteY424" fmla="*/ 5009218 h 5484026"/>
              <a:gd name="connsiteX425" fmla="*/ 3609800 w 7903601"/>
              <a:gd name="connsiteY425" fmla="*/ 5032959 h 5484026"/>
              <a:gd name="connsiteX426" fmla="*/ 3574191 w 7903601"/>
              <a:gd name="connsiteY426" fmla="*/ 5056699 h 5484026"/>
              <a:gd name="connsiteX427" fmla="*/ 3491105 w 7903601"/>
              <a:gd name="connsiteY427" fmla="*/ 4985478 h 5484026"/>
              <a:gd name="connsiteX428" fmla="*/ 3443626 w 7903601"/>
              <a:gd name="connsiteY428" fmla="*/ 4914257 h 5484026"/>
              <a:gd name="connsiteX429" fmla="*/ 3396148 w 7903601"/>
              <a:gd name="connsiteY429" fmla="*/ 4843036 h 5484026"/>
              <a:gd name="connsiteX430" fmla="*/ 3348670 w 7903601"/>
              <a:gd name="connsiteY430" fmla="*/ 4771815 h 5484026"/>
              <a:gd name="connsiteX431" fmla="*/ 3301192 w 7903601"/>
              <a:gd name="connsiteY431" fmla="*/ 4712464 h 5484026"/>
              <a:gd name="connsiteX432" fmla="*/ 3265583 w 7903601"/>
              <a:gd name="connsiteY432" fmla="*/ 4664983 h 5484026"/>
              <a:gd name="connsiteX433" fmla="*/ 3229975 w 7903601"/>
              <a:gd name="connsiteY433" fmla="*/ 4605632 h 5484026"/>
              <a:gd name="connsiteX434" fmla="*/ 3170627 w 7903601"/>
              <a:gd name="connsiteY434" fmla="*/ 4534411 h 5484026"/>
              <a:gd name="connsiteX435" fmla="*/ 3135018 w 7903601"/>
              <a:gd name="connsiteY435" fmla="*/ 4463190 h 5484026"/>
              <a:gd name="connsiteX436" fmla="*/ 3040062 w 7903601"/>
              <a:gd name="connsiteY436" fmla="*/ 4344488 h 5484026"/>
              <a:gd name="connsiteX437" fmla="*/ 3004453 w 7903601"/>
              <a:gd name="connsiteY437" fmla="*/ 4308877 h 5484026"/>
              <a:gd name="connsiteX438" fmla="*/ 2956975 w 7903601"/>
              <a:gd name="connsiteY438" fmla="*/ 4237656 h 5484026"/>
              <a:gd name="connsiteX439" fmla="*/ 2909497 w 7903601"/>
              <a:gd name="connsiteY439" fmla="*/ 4142695 h 5484026"/>
              <a:gd name="connsiteX440" fmla="*/ 2862019 w 7903601"/>
              <a:gd name="connsiteY440" fmla="*/ 4083344 h 5484026"/>
              <a:gd name="connsiteX441" fmla="*/ 2826410 w 7903601"/>
              <a:gd name="connsiteY441" fmla="*/ 4012123 h 5484026"/>
              <a:gd name="connsiteX442" fmla="*/ 2719584 w 7903601"/>
              <a:gd name="connsiteY442" fmla="*/ 3893421 h 5484026"/>
              <a:gd name="connsiteX443" fmla="*/ 2648367 w 7903601"/>
              <a:gd name="connsiteY443" fmla="*/ 3845940 h 5484026"/>
              <a:gd name="connsiteX444" fmla="*/ 2565280 w 7903601"/>
              <a:gd name="connsiteY444" fmla="*/ 3774719 h 5484026"/>
              <a:gd name="connsiteX445" fmla="*/ 2517802 w 7903601"/>
              <a:gd name="connsiteY445" fmla="*/ 3727238 h 5484026"/>
              <a:gd name="connsiteX446" fmla="*/ 2446585 w 7903601"/>
              <a:gd name="connsiteY446" fmla="*/ 3691628 h 5484026"/>
              <a:gd name="connsiteX447" fmla="*/ 2351628 w 7903601"/>
              <a:gd name="connsiteY447" fmla="*/ 3632277 h 5484026"/>
              <a:gd name="connsiteX448" fmla="*/ 2197324 w 7903601"/>
              <a:gd name="connsiteY448" fmla="*/ 3561056 h 5484026"/>
              <a:gd name="connsiteX449" fmla="*/ 2090498 w 7903601"/>
              <a:gd name="connsiteY449" fmla="*/ 3513575 h 5484026"/>
              <a:gd name="connsiteX450" fmla="*/ 2043020 w 7903601"/>
              <a:gd name="connsiteY450" fmla="*/ 3501705 h 5484026"/>
              <a:gd name="connsiteX451" fmla="*/ 2007412 w 7903601"/>
              <a:gd name="connsiteY451" fmla="*/ 3489835 h 5484026"/>
              <a:gd name="connsiteX452" fmla="*/ 1959933 w 7903601"/>
              <a:gd name="connsiteY452" fmla="*/ 3477964 h 5484026"/>
              <a:gd name="connsiteX453" fmla="*/ 1912455 w 7903601"/>
              <a:gd name="connsiteY453" fmla="*/ 3454224 h 5484026"/>
              <a:gd name="connsiteX454" fmla="*/ 1876847 w 7903601"/>
              <a:gd name="connsiteY454" fmla="*/ 3442354 h 5484026"/>
              <a:gd name="connsiteX455" fmla="*/ 1841238 w 7903601"/>
              <a:gd name="connsiteY455" fmla="*/ 3418614 h 5484026"/>
              <a:gd name="connsiteX456" fmla="*/ 1746282 w 7903601"/>
              <a:gd name="connsiteY456" fmla="*/ 3359263 h 5484026"/>
              <a:gd name="connsiteX457" fmla="*/ 1675064 w 7903601"/>
              <a:gd name="connsiteY457" fmla="*/ 3288041 h 5484026"/>
              <a:gd name="connsiteX458" fmla="*/ 1651325 w 7903601"/>
              <a:gd name="connsiteY458" fmla="*/ 3240561 h 5484026"/>
              <a:gd name="connsiteX459" fmla="*/ 1615717 w 7903601"/>
              <a:gd name="connsiteY459" fmla="*/ 3181210 h 5484026"/>
              <a:gd name="connsiteX460" fmla="*/ 1603847 w 7903601"/>
              <a:gd name="connsiteY460" fmla="*/ 3121859 h 5484026"/>
              <a:gd name="connsiteX461" fmla="*/ 1580108 w 7903601"/>
              <a:gd name="connsiteY461" fmla="*/ 3050638 h 5484026"/>
              <a:gd name="connsiteX462" fmla="*/ 1568238 w 7903601"/>
              <a:gd name="connsiteY462" fmla="*/ 3015027 h 5484026"/>
              <a:gd name="connsiteX463" fmla="*/ 1532630 w 7903601"/>
              <a:gd name="connsiteY463" fmla="*/ 2884455 h 5484026"/>
              <a:gd name="connsiteX464" fmla="*/ 1568238 w 7903601"/>
              <a:gd name="connsiteY464" fmla="*/ 2611441 h 5484026"/>
              <a:gd name="connsiteX465" fmla="*/ 1591978 w 7903601"/>
              <a:gd name="connsiteY465" fmla="*/ 2552090 h 5484026"/>
              <a:gd name="connsiteX466" fmla="*/ 1591978 w 7903601"/>
              <a:gd name="connsiteY466" fmla="*/ 2326556 h 5484026"/>
              <a:gd name="connsiteX467" fmla="*/ 1556369 w 7903601"/>
              <a:gd name="connsiteY467" fmla="*/ 2267205 h 5484026"/>
              <a:gd name="connsiteX468" fmla="*/ 1449543 w 7903601"/>
              <a:gd name="connsiteY468" fmla="*/ 2255335 h 5484026"/>
              <a:gd name="connsiteX469" fmla="*/ 1307109 w 7903601"/>
              <a:gd name="connsiteY469" fmla="*/ 2267205 h 5484026"/>
              <a:gd name="connsiteX470" fmla="*/ 1188413 w 7903601"/>
              <a:gd name="connsiteY470" fmla="*/ 2290946 h 5484026"/>
              <a:gd name="connsiteX471" fmla="*/ 1093457 w 7903601"/>
              <a:gd name="connsiteY471" fmla="*/ 2350297 h 5484026"/>
              <a:gd name="connsiteX472" fmla="*/ 1010370 w 7903601"/>
              <a:gd name="connsiteY472" fmla="*/ 2421518 h 5484026"/>
              <a:gd name="connsiteX473" fmla="*/ 927283 w 7903601"/>
              <a:gd name="connsiteY473" fmla="*/ 2504609 h 5484026"/>
              <a:gd name="connsiteX474" fmla="*/ 903544 w 7903601"/>
              <a:gd name="connsiteY474" fmla="*/ 2552090 h 5484026"/>
              <a:gd name="connsiteX475" fmla="*/ 879805 w 7903601"/>
              <a:gd name="connsiteY475" fmla="*/ 2647051 h 5484026"/>
              <a:gd name="connsiteX476" fmla="*/ 867935 w 7903601"/>
              <a:gd name="connsiteY476" fmla="*/ 2753883 h 5484026"/>
              <a:gd name="connsiteX477" fmla="*/ 856066 w 7903601"/>
              <a:gd name="connsiteY477" fmla="*/ 2813234 h 5484026"/>
              <a:gd name="connsiteX478" fmla="*/ 832327 w 7903601"/>
              <a:gd name="connsiteY478" fmla="*/ 2765753 h 5484026"/>
              <a:gd name="connsiteX479" fmla="*/ 737370 w 7903601"/>
              <a:gd name="connsiteY479" fmla="*/ 2647051 h 5484026"/>
              <a:gd name="connsiteX480" fmla="*/ 654284 w 7903601"/>
              <a:gd name="connsiteY480" fmla="*/ 2552090 h 5484026"/>
              <a:gd name="connsiteX481" fmla="*/ 594936 w 7903601"/>
              <a:gd name="connsiteY481" fmla="*/ 2492739 h 5484026"/>
              <a:gd name="connsiteX482" fmla="*/ 559327 w 7903601"/>
              <a:gd name="connsiteY482" fmla="*/ 2445258 h 5484026"/>
              <a:gd name="connsiteX483" fmla="*/ 488110 w 7903601"/>
              <a:gd name="connsiteY483" fmla="*/ 2374037 h 5484026"/>
              <a:gd name="connsiteX484" fmla="*/ 416893 w 7903601"/>
              <a:gd name="connsiteY484" fmla="*/ 2326556 h 5484026"/>
              <a:gd name="connsiteX485" fmla="*/ 215110 w 7903601"/>
              <a:gd name="connsiteY485" fmla="*/ 2362167 h 5484026"/>
              <a:gd name="connsiteX486" fmla="*/ 108285 w 7903601"/>
              <a:gd name="connsiteY486" fmla="*/ 2445258 h 5484026"/>
              <a:gd name="connsiteX487" fmla="*/ 13328 w 7903601"/>
              <a:gd name="connsiteY487" fmla="*/ 2647051 h 5484026"/>
              <a:gd name="connsiteX488" fmla="*/ 25198 w 7903601"/>
              <a:gd name="connsiteY488" fmla="*/ 2872585 h 5484026"/>
              <a:gd name="connsiteX489" fmla="*/ 84545 w 7903601"/>
              <a:gd name="connsiteY489" fmla="*/ 2979417 h 5484026"/>
              <a:gd name="connsiteX490" fmla="*/ 108285 w 7903601"/>
              <a:gd name="connsiteY490" fmla="*/ 3050638 h 5484026"/>
              <a:gd name="connsiteX491" fmla="*/ 143893 w 7903601"/>
              <a:gd name="connsiteY491" fmla="*/ 3181210 h 5484026"/>
              <a:gd name="connsiteX492" fmla="*/ 167632 w 7903601"/>
              <a:gd name="connsiteY492" fmla="*/ 3216820 h 5484026"/>
              <a:gd name="connsiteX493" fmla="*/ 179502 w 7903601"/>
              <a:gd name="connsiteY493" fmla="*/ 3252431 h 5484026"/>
              <a:gd name="connsiteX494" fmla="*/ 215110 w 7903601"/>
              <a:gd name="connsiteY494" fmla="*/ 3299912 h 5484026"/>
              <a:gd name="connsiteX495" fmla="*/ 250719 w 7903601"/>
              <a:gd name="connsiteY495" fmla="*/ 3359263 h 5484026"/>
              <a:gd name="connsiteX496" fmla="*/ 286328 w 7903601"/>
              <a:gd name="connsiteY496" fmla="*/ 3406743 h 5484026"/>
              <a:gd name="connsiteX497" fmla="*/ 357545 w 7903601"/>
              <a:gd name="connsiteY497" fmla="*/ 3513575 h 5484026"/>
              <a:gd name="connsiteX498" fmla="*/ 381284 w 7903601"/>
              <a:gd name="connsiteY498" fmla="*/ 3549186 h 5484026"/>
              <a:gd name="connsiteX499" fmla="*/ 416893 w 7903601"/>
              <a:gd name="connsiteY499" fmla="*/ 3596666 h 5484026"/>
              <a:gd name="connsiteX500" fmla="*/ 488110 w 7903601"/>
              <a:gd name="connsiteY500" fmla="*/ 3644147 h 5484026"/>
              <a:gd name="connsiteX501" fmla="*/ 535588 w 7903601"/>
              <a:gd name="connsiteY501" fmla="*/ 3679758 h 5484026"/>
              <a:gd name="connsiteX502" fmla="*/ 594936 w 7903601"/>
              <a:gd name="connsiteY502" fmla="*/ 3715368 h 5484026"/>
              <a:gd name="connsiteX503" fmla="*/ 642414 w 7903601"/>
              <a:gd name="connsiteY503" fmla="*/ 3750979 h 5484026"/>
              <a:gd name="connsiteX504" fmla="*/ 772979 w 7903601"/>
              <a:gd name="connsiteY504" fmla="*/ 3798459 h 5484026"/>
              <a:gd name="connsiteX505" fmla="*/ 927283 w 7903601"/>
              <a:gd name="connsiteY505" fmla="*/ 3834070 h 5484026"/>
              <a:gd name="connsiteX506" fmla="*/ 1164674 w 7903601"/>
              <a:gd name="connsiteY506" fmla="*/ 3905291 h 5484026"/>
              <a:gd name="connsiteX507" fmla="*/ 1283369 w 7903601"/>
              <a:gd name="connsiteY507" fmla="*/ 3940902 h 5484026"/>
              <a:gd name="connsiteX508" fmla="*/ 1390195 w 7903601"/>
              <a:gd name="connsiteY508" fmla="*/ 3988382 h 5484026"/>
              <a:gd name="connsiteX509" fmla="*/ 1532630 w 7903601"/>
              <a:gd name="connsiteY509" fmla="*/ 4047733 h 5484026"/>
              <a:gd name="connsiteX510" fmla="*/ 1568238 w 7903601"/>
              <a:gd name="connsiteY510" fmla="*/ 4071474 h 5484026"/>
              <a:gd name="connsiteX511" fmla="*/ 1639456 w 7903601"/>
              <a:gd name="connsiteY511" fmla="*/ 4107084 h 5484026"/>
              <a:gd name="connsiteX512" fmla="*/ 1722543 w 7903601"/>
              <a:gd name="connsiteY512" fmla="*/ 4130825 h 5484026"/>
              <a:gd name="connsiteX513" fmla="*/ 1900586 w 7903601"/>
              <a:gd name="connsiteY513" fmla="*/ 4202046 h 5484026"/>
              <a:gd name="connsiteX514" fmla="*/ 2031151 w 7903601"/>
              <a:gd name="connsiteY514" fmla="*/ 4285137 h 5484026"/>
              <a:gd name="connsiteX515" fmla="*/ 2090498 w 7903601"/>
              <a:gd name="connsiteY515" fmla="*/ 4320748 h 5484026"/>
              <a:gd name="connsiteX516" fmla="*/ 2173585 w 7903601"/>
              <a:gd name="connsiteY516" fmla="*/ 4380099 h 5484026"/>
              <a:gd name="connsiteX517" fmla="*/ 2232933 w 7903601"/>
              <a:gd name="connsiteY517" fmla="*/ 4415709 h 5484026"/>
              <a:gd name="connsiteX518" fmla="*/ 2339759 w 7903601"/>
              <a:gd name="connsiteY518" fmla="*/ 4486930 h 5484026"/>
              <a:gd name="connsiteX519" fmla="*/ 2410976 w 7903601"/>
              <a:gd name="connsiteY519" fmla="*/ 4522541 h 5484026"/>
              <a:gd name="connsiteX520" fmla="*/ 2541541 w 7903601"/>
              <a:gd name="connsiteY520" fmla="*/ 4629372 h 5484026"/>
              <a:gd name="connsiteX521" fmla="*/ 2600889 w 7903601"/>
              <a:gd name="connsiteY521" fmla="*/ 4676853 h 5484026"/>
              <a:gd name="connsiteX522" fmla="*/ 2695845 w 7903601"/>
              <a:gd name="connsiteY522" fmla="*/ 4771815 h 5484026"/>
              <a:gd name="connsiteX523" fmla="*/ 2826410 w 7903601"/>
              <a:gd name="connsiteY523" fmla="*/ 4914257 h 5484026"/>
              <a:gd name="connsiteX524" fmla="*/ 2850149 w 7903601"/>
              <a:gd name="connsiteY524" fmla="*/ 4961738 h 5484026"/>
              <a:gd name="connsiteX525" fmla="*/ 2897627 w 7903601"/>
              <a:gd name="connsiteY525" fmla="*/ 5032959 h 5484026"/>
              <a:gd name="connsiteX526" fmla="*/ 2909497 w 7903601"/>
              <a:gd name="connsiteY526" fmla="*/ 5068569 h 5484026"/>
              <a:gd name="connsiteX527" fmla="*/ 2956975 w 7903601"/>
              <a:gd name="connsiteY527" fmla="*/ 5163531 h 5484026"/>
              <a:gd name="connsiteX528" fmla="*/ 2968845 w 7903601"/>
              <a:gd name="connsiteY528" fmla="*/ 5222882 h 5484026"/>
              <a:gd name="connsiteX529" fmla="*/ 2992584 w 7903601"/>
              <a:gd name="connsiteY529" fmla="*/ 5317843 h 5484026"/>
              <a:gd name="connsiteX530" fmla="*/ 3004453 w 7903601"/>
              <a:gd name="connsiteY530" fmla="*/ 5412805 h 5484026"/>
              <a:gd name="connsiteX531" fmla="*/ 3028192 w 7903601"/>
              <a:gd name="connsiteY531" fmla="*/ 5400935 h 548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</a:cxnLst>
            <a:rect l="l" t="t" r="r" b="b"/>
            <a:pathLst>
              <a:path w="7903601" h="5484026">
                <a:moveTo>
                  <a:pt x="4298234" y="5484026"/>
                </a:moveTo>
                <a:cubicBezTo>
                  <a:pt x="4235633" y="5358819"/>
                  <a:pt x="4281489" y="5466151"/>
                  <a:pt x="4250755" y="5353454"/>
                </a:cubicBezTo>
                <a:cubicBezTo>
                  <a:pt x="4244171" y="5329311"/>
                  <a:pt x="4227016" y="5282233"/>
                  <a:pt x="4227016" y="5282233"/>
                </a:cubicBezTo>
                <a:cubicBezTo>
                  <a:pt x="4214439" y="5181608"/>
                  <a:pt x="4206708" y="5176887"/>
                  <a:pt x="4227016" y="5068569"/>
                </a:cubicBezTo>
                <a:cubicBezTo>
                  <a:pt x="4231627" y="5043973"/>
                  <a:pt x="4240725" y="5020274"/>
                  <a:pt x="4250755" y="4997348"/>
                </a:cubicBezTo>
                <a:cubicBezTo>
                  <a:pt x="4281687" y="4926643"/>
                  <a:pt x="4312123" y="4868038"/>
                  <a:pt x="4357581" y="4807425"/>
                </a:cubicBezTo>
                <a:cubicBezTo>
                  <a:pt x="4369451" y="4791598"/>
                  <a:pt x="4379883" y="4774584"/>
                  <a:pt x="4393190" y="4759945"/>
                </a:cubicBezTo>
                <a:cubicBezTo>
                  <a:pt x="4419537" y="4730962"/>
                  <a:pt x="4448581" y="4704550"/>
                  <a:pt x="4476277" y="4676853"/>
                </a:cubicBezTo>
                <a:lnTo>
                  <a:pt x="4523755" y="4629372"/>
                </a:lnTo>
                <a:lnTo>
                  <a:pt x="4559364" y="4593762"/>
                </a:lnTo>
                <a:cubicBezTo>
                  <a:pt x="4571234" y="4581892"/>
                  <a:pt x="4581005" y="4567463"/>
                  <a:pt x="4594972" y="4558151"/>
                </a:cubicBezTo>
                <a:lnTo>
                  <a:pt x="4666189" y="4510671"/>
                </a:lnTo>
                <a:cubicBezTo>
                  <a:pt x="4678059" y="4502757"/>
                  <a:pt x="4690385" y="4495490"/>
                  <a:pt x="4701798" y="4486930"/>
                </a:cubicBezTo>
                <a:cubicBezTo>
                  <a:pt x="4739140" y="4458922"/>
                  <a:pt x="4753309" y="4443872"/>
                  <a:pt x="4796754" y="4427579"/>
                </a:cubicBezTo>
                <a:cubicBezTo>
                  <a:pt x="4812029" y="4421851"/>
                  <a:pt x="4828547" y="4420191"/>
                  <a:pt x="4844233" y="4415709"/>
                </a:cubicBezTo>
                <a:cubicBezTo>
                  <a:pt x="4897028" y="4400624"/>
                  <a:pt x="4865472" y="4404339"/>
                  <a:pt x="4927319" y="4391969"/>
                </a:cubicBezTo>
                <a:cubicBezTo>
                  <a:pt x="4996933" y="4378046"/>
                  <a:pt x="5055757" y="4372960"/>
                  <a:pt x="5129102" y="4368228"/>
                </a:cubicBezTo>
                <a:cubicBezTo>
                  <a:pt x="5208167" y="4363127"/>
                  <a:pt x="5287363" y="4360315"/>
                  <a:pt x="5366493" y="4356358"/>
                </a:cubicBezTo>
                <a:cubicBezTo>
                  <a:pt x="5459308" y="4347076"/>
                  <a:pt x="5589108" y="4335082"/>
                  <a:pt x="5675101" y="4320748"/>
                </a:cubicBezTo>
                <a:cubicBezTo>
                  <a:pt x="5698840" y="4316791"/>
                  <a:pt x="5722371" y="4311272"/>
                  <a:pt x="5746318" y="4308877"/>
                </a:cubicBezTo>
                <a:cubicBezTo>
                  <a:pt x="6274137" y="4256092"/>
                  <a:pt x="5865948" y="4305793"/>
                  <a:pt x="6126143" y="4273267"/>
                </a:cubicBezTo>
                <a:cubicBezTo>
                  <a:pt x="6151825" y="4262994"/>
                  <a:pt x="6191869" y="4245629"/>
                  <a:pt x="6221100" y="4237656"/>
                </a:cubicBezTo>
                <a:cubicBezTo>
                  <a:pt x="6252576" y="4229071"/>
                  <a:pt x="6284404" y="4221829"/>
                  <a:pt x="6316056" y="4213916"/>
                </a:cubicBezTo>
                <a:cubicBezTo>
                  <a:pt x="6331882" y="4209959"/>
                  <a:pt x="6348058" y="4207205"/>
                  <a:pt x="6363534" y="4202046"/>
                </a:cubicBezTo>
                <a:cubicBezTo>
                  <a:pt x="6387273" y="4194132"/>
                  <a:pt x="6411518" y="4187599"/>
                  <a:pt x="6434752" y="4178305"/>
                </a:cubicBezTo>
                <a:cubicBezTo>
                  <a:pt x="6454534" y="4170392"/>
                  <a:pt x="6473886" y="4161303"/>
                  <a:pt x="6494099" y="4154565"/>
                </a:cubicBezTo>
                <a:cubicBezTo>
                  <a:pt x="6509575" y="4149406"/>
                  <a:pt x="6525892" y="4147177"/>
                  <a:pt x="6541577" y="4142695"/>
                </a:cubicBezTo>
                <a:cubicBezTo>
                  <a:pt x="6553607" y="4139258"/>
                  <a:pt x="6565156" y="4134262"/>
                  <a:pt x="6577186" y="4130825"/>
                </a:cubicBezTo>
                <a:cubicBezTo>
                  <a:pt x="6592871" y="4126343"/>
                  <a:pt x="6609390" y="4124682"/>
                  <a:pt x="6624664" y="4118954"/>
                </a:cubicBezTo>
                <a:cubicBezTo>
                  <a:pt x="6641231" y="4112741"/>
                  <a:pt x="6655973" y="4102401"/>
                  <a:pt x="6672142" y="4095214"/>
                </a:cubicBezTo>
                <a:cubicBezTo>
                  <a:pt x="6711113" y="4077893"/>
                  <a:pt x="6742999" y="4070215"/>
                  <a:pt x="6778968" y="4047733"/>
                </a:cubicBezTo>
                <a:cubicBezTo>
                  <a:pt x="6795744" y="4037248"/>
                  <a:pt x="6809670" y="4022608"/>
                  <a:pt x="6826446" y="4012123"/>
                </a:cubicBezTo>
                <a:cubicBezTo>
                  <a:pt x="6859973" y="3991168"/>
                  <a:pt x="6874916" y="3988052"/>
                  <a:pt x="6909533" y="3976512"/>
                </a:cubicBezTo>
                <a:cubicBezTo>
                  <a:pt x="6965315" y="3920728"/>
                  <a:pt x="6931177" y="3950212"/>
                  <a:pt x="7016359" y="3893421"/>
                </a:cubicBezTo>
                <a:cubicBezTo>
                  <a:pt x="7028229" y="3885508"/>
                  <a:pt x="7038435" y="3874193"/>
                  <a:pt x="7051968" y="3869681"/>
                </a:cubicBezTo>
                <a:cubicBezTo>
                  <a:pt x="7063837" y="3865724"/>
                  <a:pt x="7076385" y="3863406"/>
                  <a:pt x="7087576" y="3857810"/>
                </a:cubicBezTo>
                <a:cubicBezTo>
                  <a:pt x="7165250" y="3818970"/>
                  <a:pt x="7080035" y="3850968"/>
                  <a:pt x="7158794" y="3798459"/>
                </a:cubicBezTo>
                <a:cubicBezTo>
                  <a:pt x="7169204" y="3791519"/>
                  <a:pt x="7183212" y="3792184"/>
                  <a:pt x="7194402" y="3786589"/>
                </a:cubicBezTo>
                <a:cubicBezTo>
                  <a:pt x="7238608" y="3764485"/>
                  <a:pt x="7226243" y="3760054"/>
                  <a:pt x="7265620" y="3727238"/>
                </a:cubicBezTo>
                <a:cubicBezTo>
                  <a:pt x="7319136" y="3682639"/>
                  <a:pt x="7314737" y="3718847"/>
                  <a:pt x="7372446" y="3632277"/>
                </a:cubicBezTo>
                <a:cubicBezTo>
                  <a:pt x="7457271" y="3505030"/>
                  <a:pt x="7325176" y="3698143"/>
                  <a:pt x="7431793" y="3561056"/>
                </a:cubicBezTo>
                <a:cubicBezTo>
                  <a:pt x="7449309" y="3538534"/>
                  <a:pt x="7459096" y="3510010"/>
                  <a:pt x="7479271" y="3489835"/>
                </a:cubicBezTo>
                <a:cubicBezTo>
                  <a:pt x="7487184" y="3481921"/>
                  <a:pt x="7496296" y="3475047"/>
                  <a:pt x="7503011" y="3466094"/>
                </a:cubicBezTo>
                <a:cubicBezTo>
                  <a:pt x="7520130" y="3443268"/>
                  <a:pt x="7534663" y="3418613"/>
                  <a:pt x="7550489" y="3394873"/>
                </a:cubicBezTo>
                <a:lnTo>
                  <a:pt x="7574228" y="3359263"/>
                </a:lnTo>
                <a:cubicBezTo>
                  <a:pt x="7604058" y="3269764"/>
                  <a:pt x="7563822" y="3380074"/>
                  <a:pt x="7609836" y="3288041"/>
                </a:cubicBezTo>
                <a:cubicBezTo>
                  <a:pt x="7615431" y="3276850"/>
                  <a:pt x="7616111" y="3263622"/>
                  <a:pt x="7621706" y="3252431"/>
                </a:cubicBezTo>
                <a:cubicBezTo>
                  <a:pt x="7628086" y="3239671"/>
                  <a:pt x="7639065" y="3229580"/>
                  <a:pt x="7645445" y="3216820"/>
                </a:cubicBezTo>
                <a:cubicBezTo>
                  <a:pt x="7651040" y="3205629"/>
                  <a:pt x="7652922" y="3192925"/>
                  <a:pt x="7657315" y="3181210"/>
                </a:cubicBezTo>
                <a:cubicBezTo>
                  <a:pt x="7664796" y="3161259"/>
                  <a:pt x="7674316" y="3142073"/>
                  <a:pt x="7681054" y="3121859"/>
                </a:cubicBezTo>
                <a:cubicBezTo>
                  <a:pt x="7686213" y="3106382"/>
                  <a:pt x="7688441" y="3090064"/>
                  <a:pt x="7692923" y="3074378"/>
                </a:cubicBezTo>
                <a:cubicBezTo>
                  <a:pt x="7699770" y="3050412"/>
                  <a:pt x="7720175" y="2996133"/>
                  <a:pt x="7728532" y="2979417"/>
                </a:cubicBezTo>
                <a:cubicBezTo>
                  <a:pt x="7734912" y="2966657"/>
                  <a:pt x="7744358" y="2955676"/>
                  <a:pt x="7752271" y="2943806"/>
                </a:cubicBezTo>
                <a:cubicBezTo>
                  <a:pt x="7760184" y="2920066"/>
                  <a:pt x="7769941" y="2896862"/>
                  <a:pt x="7776010" y="2872585"/>
                </a:cubicBezTo>
                <a:cubicBezTo>
                  <a:pt x="7783923" y="2840931"/>
                  <a:pt x="7785158" y="2806807"/>
                  <a:pt x="7799749" y="2777623"/>
                </a:cubicBezTo>
                <a:cubicBezTo>
                  <a:pt x="7807662" y="2761796"/>
                  <a:pt x="7816518" y="2746407"/>
                  <a:pt x="7823488" y="2730143"/>
                </a:cubicBezTo>
                <a:cubicBezTo>
                  <a:pt x="7828417" y="2718642"/>
                  <a:pt x="7829762" y="2705724"/>
                  <a:pt x="7835358" y="2694532"/>
                </a:cubicBezTo>
                <a:cubicBezTo>
                  <a:pt x="7841738" y="2681772"/>
                  <a:pt x="7851184" y="2670792"/>
                  <a:pt x="7859097" y="2658922"/>
                </a:cubicBezTo>
                <a:cubicBezTo>
                  <a:pt x="7863053" y="2635181"/>
                  <a:pt x="7866661" y="2611380"/>
                  <a:pt x="7870966" y="2587700"/>
                </a:cubicBezTo>
                <a:cubicBezTo>
                  <a:pt x="7874575" y="2567850"/>
                  <a:pt x="7879519" y="2548251"/>
                  <a:pt x="7882836" y="2528350"/>
                </a:cubicBezTo>
                <a:cubicBezTo>
                  <a:pt x="7887435" y="2500752"/>
                  <a:pt x="7890749" y="2472955"/>
                  <a:pt x="7894705" y="2445258"/>
                </a:cubicBezTo>
                <a:cubicBezTo>
                  <a:pt x="7891727" y="2400581"/>
                  <a:pt x="7937221" y="2255335"/>
                  <a:pt x="7847227" y="2255335"/>
                </a:cubicBezTo>
                <a:cubicBezTo>
                  <a:pt x="7815329" y="2255335"/>
                  <a:pt x="7783923" y="2263248"/>
                  <a:pt x="7752271" y="2267205"/>
                </a:cubicBezTo>
                <a:cubicBezTo>
                  <a:pt x="7671743" y="2320894"/>
                  <a:pt x="7701228" y="2294510"/>
                  <a:pt x="7657315" y="2338427"/>
                </a:cubicBezTo>
                <a:cubicBezTo>
                  <a:pt x="7653358" y="2350297"/>
                  <a:pt x="7650374" y="2362537"/>
                  <a:pt x="7645445" y="2374037"/>
                </a:cubicBezTo>
                <a:cubicBezTo>
                  <a:pt x="7638475" y="2390301"/>
                  <a:pt x="7627919" y="2404950"/>
                  <a:pt x="7621706" y="2421518"/>
                </a:cubicBezTo>
                <a:cubicBezTo>
                  <a:pt x="7615978" y="2436793"/>
                  <a:pt x="7615564" y="2453724"/>
                  <a:pt x="7609836" y="2468999"/>
                </a:cubicBezTo>
                <a:cubicBezTo>
                  <a:pt x="7603623" y="2485567"/>
                  <a:pt x="7593067" y="2500215"/>
                  <a:pt x="7586097" y="2516479"/>
                </a:cubicBezTo>
                <a:cubicBezTo>
                  <a:pt x="7581168" y="2527980"/>
                  <a:pt x="7579156" y="2540589"/>
                  <a:pt x="7574228" y="2552090"/>
                </a:cubicBezTo>
                <a:cubicBezTo>
                  <a:pt x="7530220" y="2654784"/>
                  <a:pt x="7566461" y="2551656"/>
                  <a:pt x="7538619" y="2635181"/>
                </a:cubicBezTo>
                <a:cubicBezTo>
                  <a:pt x="7534663" y="2658921"/>
                  <a:pt x="7531971" y="2682907"/>
                  <a:pt x="7526750" y="2706402"/>
                </a:cubicBezTo>
                <a:cubicBezTo>
                  <a:pt x="7524036" y="2718616"/>
                  <a:pt x="7517915" y="2729874"/>
                  <a:pt x="7514880" y="2742013"/>
                </a:cubicBezTo>
                <a:cubicBezTo>
                  <a:pt x="7509987" y="2761586"/>
                  <a:pt x="7507547" y="2781705"/>
                  <a:pt x="7503011" y="2801364"/>
                </a:cubicBezTo>
                <a:cubicBezTo>
                  <a:pt x="7480655" y="2898242"/>
                  <a:pt x="7483872" y="2882521"/>
                  <a:pt x="7455532" y="2967546"/>
                </a:cubicBezTo>
                <a:lnTo>
                  <a:pt x="7431793" y="3038768"/>
                </a:lnTo>
                <a:cubicBezTo>
                  <a:pt x="7419924" y="3050638"/>
                  <a:pt x="7410859" y="3066226"/>
                  <a:pt x="7396185" y="3074378"/>
                </a:cubicBezTo>
                <a:cubicBezTo>
                  <a:pt x="7374311" y="3086531"/>
                  <a:pt x="7324967" y="3098118"/>
                  <a:pt x="7324967" y="3098118"/>
                </a:cubicBezTo>
                <a:cubicBezTo>
                  <a:pt x="7313098" y="3086248"/>
                  <a:pt x="7297511" y="3077182"/>
                  <a:pt x="7289359" y="3062508"/>
                </a:cubicBezTo>
                <a:cubicBezTo>
                  <a:pt x="7277207" y="3040632"/>
                  <a:pt x="7273533" y="3015027"/>
                  <a:pt x="7265620" y="2991287"/>
                </a:cubicBezTo>
                <a:lnTo>
                  <a:pt x="7241881" y="2920066"/>
                </a:lnTo>
                <a:cubicBezTo>
                  <a:pt x="7237924" y="2900282"/>
                  <a:pt x="7233079" y="2880656"/>
                  <a:pt x="7230011" y="2860715"/>
                </a:cubicBezTo>
                <a:cubicBezTo>
                  <a:pt x="7225160" y="2829186"/>
                  <a:pt x="7223847" y="2797139"/>
                  <a:pt x="7218141" y="2765753"/>
                </a:cubicBezTo>
                <a:cubicBezTo>
                  <a:pt x="7211773" y="2730726"/>
                  <a:pt x="7196175" y="2716768"/>
                  <a:pt x="7182533" y="2682662"/>
                </a:cubicBezTo>
                <a:cubicBezTo>
                  <a:pt x="7173240" y="2659427"/>
                  <a:pt x="7172674" y="2632263"/>
                  <a:pt x="7158794" y="2611441"/>
                </a:cubicBezTo>
                <a:cubicBezTo>
                  <a:pt x="7150881" y="2599571"/>
                  <a:pt x="7141435" y="2588590"/>
                  <a:pt x="7135055" y="2575830"/>
                </a:cubicBezTo>
                <a:cubicBezTo>
                  <a:pt x="7085940" y="2477595"/>
                  <a:pt x="7173540" y="2616237"/>
                  <a:pt x="7099446" y="2492739"/>
                </a:cubicBezTo>
                <a:cubicBezTo>
                  <a:pt x="7084767" y="2468273"/>
                  <a:pt x="7077487" y="2434278"/>
                  <a:pt x="7051968" y="2421518"/>
                </a:cubicBezTo>
                <a:lnTo>
                  <a:pt x="7004490" y="2397778"/>
                </a:lnTo>
                <a:cubicBezTo>
                  <a:pt x="6992620" y="2385908"/>
                  <a:pt x="6983555" y="2370320"/>
                  <a:pt x="6968881" y="2362167"/>
                </a:cubicBezTo>
                <a:cubicBezTo>
                  <a:pt x="6947007" y="2350014"/>
                  <a:pt x="6897664" y="2338427"/>
                  <a:pt x="6897664" y="2338427"/>
                </a:cubicBezTo>
                <a:cubicBezTo>
                  <a:pt x="6794354" y="2347819"/>
                  <a:pt x="6789926" y="2327286"/>
                  <a:pt x="6731490" y="2374037"/>
                </a:cubicBezTo>
                <a:cubicBezTo>
                  <a:pt x="6722751" y="2381028"/>
                  <a:pt x="6715664" y="2389864"/>
                  <a:pt x="6707751" y="2397778"/>
                </a:cubicBezTo>
                <a:cubicBezTo>
                  <a:pt x="6677632" y="2488139"/>
                  <a:pt x="6688920" y="2444461"/>
                  <a:pt x="6672142" y="2528350"/>
                </a:cubicBezTo>
                <a:cubicBezTo>
                  <a:pt x="6676099" y="2595614"/>
                  <a:pt x="6678416" y="2662995"/>
                  <a:pt x="6684012" y="2730143"/>
                </a:cubicBezTo>
                <a:cubicBezTo>
                  <a:pt x="6686335" y="2758025"/>
                  <a:pt x="6692185" y="2785501"/>
                  <a:pt x="6695882" y="2813234"/>
                </a:cubicBezTo>
                <a:cubicBezTo>
                  <a:pt x="6700098" y="2844854"/>
                  <a:pt x="6703795" y="2876542"/>
                  <a:pt x="6707751" y="2908196"/>
                </a:cubicBezTo>
                <a:cubicBezTo>
                  <a:pt x="6703795" y="2983374"/>
                  <a:pt x="6702697" y="3058756"/>
                  <a:pt x="6695882" y="3133729"/>
                </a:cubicBezTo>
                <a:cubicBezTo>
                  <a:pt x="6694749" y="3146190"/>
                  <a:pt x="6688941" y="3157839"/>
                  <a:pt x="6684012" y="3169340"/>
                </a:cubicBezTo>
                <a:cubicBezTo>
                  <a:pt x="6660110" y="3225113"/>
                  <a:pt x="6661180" y="3213176"/>
                  <a:pt x="6624664" y="3264301"/>
                </a:cubicBezTo>
                <a:cubicBezTo>
                  <a:pt x="6601456" y="3296794"/>
                  <a:pt x="6593531" y="3315650"/>
                  <a:pt x="6565317" y="3347392"/>
                </a:cubicBezTo>
                <a:cubicBezTo>
                  <a:pt x="6546730" y="3368303"/>
                  <a:pt x="6525752" y="3386959"/>
                  <a:pt x="6505969" y="3406743"/>
                </a:cubicBezTo>
                <a:cubicBezTo>
                  <a:pt x="6498056" y="3414657"/>
                  <a:pt x="6491826" y="3424726"/>
                  <a:pt x="6482230" y="3430484"/>
                </a:cubicBezTo>
                <a:lnTo>
                  <a:pt x="6422882" y="3466094"/>
                </a:lnTo>
                <a:cubicBezTo>
                  <a:pt x="6383589" y="3525037"/>
                  <a:pt x="6392827" y="3519740"/>
                  <a:pt x="6304187" y="3572926"/>
                </a:cubicBezTo>
                <a:cubicBezTo>
                  <a:pt x="6284404" y="3584796"/>
                  <a:pt x="6264403" y="3596308"/>
                  <a:pt x="6244839" y="3608536"/>
                </a:cubicBezTo>
                <a:cubicBezTo>
                  <a:pt x="6232742" y="3616097"/>
                  <a:pt x="6221990" y="3625897"/>
                  <a:pt x="6209230" y="3632277"/>
                </a:cubicBezTo>
                <a:cubicBezTo>
                  <a:pt x="6198040" y="3637873"/>
                  <a:pt x="6185122" y="3639218"/>
                  <a:pt x="6173622" y="3644147"/>
                </a:cubicBezTo>
                <a:cubicBezTo>
                  <a:pt x="6157358" y="3651117"/>
                  <a:pt x="6142407" y="3660916"/>
                  <a:pt x="6126143" y="3667887"/>
                </a:cubicBezTo>
                <a:cubicBezTo>
                  <a:pt x="6088150" y="3684171"/>
                  <a:pt x="6075788" y="3680477"/>
                  <a:pt x="6031187" y="3691628"/>
                </a:cubicBezTo>
                <a:cubicBezTo>
                  <a:pt x="6019049" y="3694663"/>
                  <a:pt x="6007608" y="3700061"/>
                  <a:pt x="5995578" y="3703498"/>
                </a:cubicBezTo>
                <a:cubicBezTo>
                  <a:pt x="5979893" y="3707980"/>
                  <a:pt x="5963785" y="3710886"/>
                  <a:pt x="5948100" y="3715368"/>
                </a:cubicBezTo>
                <a:cubicBezTo>
                  <a:pt x="5936070" y="3718805"/>
                  <a:pt x="5924207" y="3722845"/>
                  <a:pt x="5912492" y="3727238"/>
                </a:cubicBezTo>
                <a:cubicBezTo>
                  <a:pt x="5892542" y="3734720"/>
                  <a:pt x="5873552" y="3744856"/>
                  <a:pt x="5853144" y="3750979"/>
                </a:cubicBezTo>
                <a:cubicBezTo>
                  <a:pt x="5833820" y="3756776"/>
                  <a:pt x="5813260" y="3757541"/>
                  <a:pt x="5793796" y="3762849"/>
                </a:cubicBezTo>
                <a:cubicBezTo>
                  <a:pt x="5769655" y="3769433"/>
                  <a:pt x="5746318" y="3778676"/>
                  <a:pt x="5722579" y="3786589"/>
                </a:cubicBezTo>
                <a:lnTo>
                  <a:pt x="5686970" y="3798459"/>
                </a:lnTo>
                <a:cubicBezTo>
                  <a:pt x="5675101" y="3802416"/>
                  <a:pt x="5663631" y="3807876"/>
                  <a:pt x="5651362" y="3810330"/>
                </a:cubicBezTo>
                <a:cubicBezTo>
                  <a:pt x="5631579" y="3814287"/>
                  <a:pt x="5611338" y="3816403"/>
                  <a:pt x="5592014" y="3822200"/>
                </a:cubicBezTo>
                <a:cubicBezTo>
                  <a:pt x="5472074" y="3858183"/>
                  <a:pt x="5581638" y="3834741"/>
                  <a:pt x="5497058" y="3857810"/>
                </a:cubicBezTo>
                <a:cubicBezTo>
                  <a:pt x="5453489" y="3869693"/>
                  <a:pt x="5390217" y="3885510"/>
                  <a:pt x="5342753" y="3893421"/>
                </a:cubicBezTo>
                <a:cubicBezTo>
                  <a:pt x="5315157" y="3898021"/>
                  <a:pt x="5287263" y="3900691"/>
                  <a:pt x="5259667" y="3905291"/>
                </a:cubicBezTo>
                <a:cubicBezTo>
                  <a:pt x="5239767" y="3908608"/>
                  <a:pt x="5220219" y="3913844"/>
                  <a:pt x="5200319" y="3917161"/>
                </a:cubicBezTo>
                <a:cubicBezTo>
                  <a:pt x="5172723" y="3921761"/>
                  <a:pt x="5144928" y="3925075"/>
                  <a:pt x="5117232" y="3929032"/>
                </a:cubicBezTo>
                <a:cubicBezTo>
                  <a:pt x="5061841" y="3925075"/>
                  <a:pt x="5005977" y="3925399"/>
                  <a:pt x="4951059" y="3917161"/>
                </a:cubicBezTo>
                <a:cubicBezTo>
                  <a:pt x="4951054" y="3917160"/>
                  <a:pt x="4862040" y="3887487"/>
                  <a:pt x="4844233" y="3881551"/>
                </a:cubicBezTo>
                <a:cubicBezTo>
                  <a:pt x="4844228" y="3881549"/>
                  <a:pt x="4773019" y="3857813"/>
                  <a:pt x="4773015" y="3857810"/>
                </a:cubicBezTo>
                <a:cubicBezTo>
                  <a:pt x="4649842" y="3775690"/>
                  <a:pt x="4840517" y="3900687"/>
                  <a:pt x="4689929" y="3810330"/>
                </a:cubicBezTo>
                <a:cubicBezTo>
                  <a:pt x="4665464" y="3795650"/>
                  <a:pt x="4618711" y="3762849"/>
                  <a:pt x="4618711" y="3762849"/>
                </a:cubicBezTo>
                <a:cubicBezTo>
                  <a:pt x="4610798" y="3750979"/>
                  <a:pt x="4601352" y="3739998"/>
                  <a:pt x="4594972" y="3727238"/>
                </a:cubicBezTo>
                <a:cubicBezTo>
                  <a:pt x="4568523" y="3674335"/>
                  <a:pt x="4584629" y="3619670"/>
                  <a:pt x="4594972" y="3561056"/>
                </a:cubicBezTo>
                <a:cubicBezTo>
                  <a:pt x="4599321" y="3536412"/>
                  <a:pt x="4603697" y="3509855"/>
                  <a:pt x="4618711" y="3489835"/>
                </a:cubicBezTo>
                <a:cubicBezTo>
                  <a:pt x="4630581" y="3474008"/>
                  <a:pt x="4644352" y="3459443"/>
                  <a:pt x="4654320" y="3442354"/>
                </a:cubicBezTo>
                <a:cubicBezTo>
                  <a:pt x="4672151" y="3411785"/>
                  <a:pt x="4680565" y="3375704"/>
                  <a:pt x="4701798" y="3347392"/>
                </a:cubicBezTo>
                <a:cubicBezTo>
                  <a:pt x="4835177" y="3169548"/>
                  <a:pt x="4649005" y="3413123"/>
                  <a:pt x="4773015" y="3264301"/>
                </a:cubicBezTo>
                <a:cubicBezTo>
                  <a:pt x="4782147" y="3253341"/>
                  <a:pt x="4787622" y="3239650"/>
                  <a:pt x="4796754" y="3228691"/>
                </a:cubicBezTo>
                <a:cubicBezTo>
                  <a:pt x="4807500" y="3215795"/>
                  <a:pt x="4821309" y="3205714"/>
                  <a:pt x="4832363" y="3193080"/>
                </a:cubicBezTo>
                <a:cubicBezTo>
                  <a:pt x="4849046" y="3174013"/>
                  <a:pt x="4861927" y="3151644"/>
                  <a:pt x="4879841" y="3133729"/>
                </a:cubicBezTo>
                <a:cubicBezTo>
                  <a:pt x="4889928" y="3123641"/>
                  <a:pt x="4904311" y="3118901"/>
                  <a:pt x="4915450" y="3109989"/>
                </a:cubicBezTo>
                <a:cubicBezTo>
                  <a:pt x="4989825" y="3050486"/>
                  <a:pt x="4865453" y="3131452"/>
                  <a:pt x="4986667" y="3050638"/>
                </a:cubicBezTo>
                <a:cubicBezTo>
                  <a:pt x="5005863" y="3037840"/>
                  <a:pt x="5027115" y="3028258"/>
                  <a:pt x="5046015" y="3015027"/>
                </a:cubicBezTo>
                <a:cubicBezTo>
                  <a:pt x="5066770" y="3000498"/>
                  <a:pt x="5084874" y="2982448"/>
                  <a:pt x="5105363" y="2967546"/>
                </a:cubicBezTo>
                <a:cubicBezTo>
                  <a:pt x="5128437" y="2950764"/>
                  <a:pt x="5153756" y="2937185"/>
                  <a:pt x="5176580" y="2920066"/>
                </a:cubicBezTo>
                <a:cubicBezTo>
                  <a:pt x="5192406" y="2908196"/>
                  <a:pt x="5207851" y="2895800"/>
                  <a:pt x="5224058" y="2884455"/>
                </a:cubicBezTo>
                <a:cubicBezTo>
                  <a:pt x="5247431" y="2868093"/>
                  <a:pt x="5272450" y="2854093"/>
                  <a:pt x="5295275" y="2836974"/>
                </a:cubicBezTo>
                <a:cubicBezTo>
                  <a:pt x="5311101" y="2825104"/>
                  <a:pt x="5326547" y="2812709"/>
                  <a:pt x="5342753" y="2801364"/>
                </a:cubicBezTo>
                <a:cubicBezTo>
                  <a:pt x="5366127" y="2785002"/>
                  <a:pt x="5391146" y="2771002"/>
                  <a:pt x="5413971" y="2753883"/>
                </a:cubicBezTo>
                <a:cubicBezTo>
                  <a:pt x="5429797" y="2742013"/>
                  <a:pt x="5445351" y="2729772"/>
                  <a:pt x="5461449" y="2718273"/>
                </a:cubicBezTo>
                <a:cubicBezTo>
                  <a:pt x="5473057" y="2709981"/>
                  <a:pt x="5486099" y="2703665"/>
                  <a:pt x="5497058" y="2694532"/>
                </a:cubicBezTo>
                <a:cubicBezTo>
                  <a:pt x="5509953" y="2683785"/>
                  <a:pt x="5519007" y="2668679"/>
                  <a:pt x="5532666" y="2658922"/>
                </a:cubicBezTo>
                <a:cubicBezTo>
                  <a:pt x="5547064" y="2648637"/>
                  <a:pt x="5566450" y="2646386"/>
                  <a:pt x="5580144" y="2635181"/>
                </a:cubicBezTo>
                <a:cubicBezTo>
                  <a:pt x="5610458" y="2610377"/>
                  <a:pt x="5635535" y="2579787"/>
                  <a:pt x="5663231" y="2552090"/>
                </a:cubicBezTo>
                <a:lnTo>
                  <a:pt x="5758188" y="2457128"/>
                </a:lnTo>
                <a:lnTo>
                  <a:pt x="5793796" y="2421518"/>
                </a:lnTo>
                <a:cubicBezTo>
                  <a:pt x="5809622" y="2405691"/>
                  <a:pt x="5822651" y="2386453"/>
                  <a:pt x="5841274" y="2374037"/>
                </a:cubicBezTo>
                <a:cubicBezTo>
                  <a:pt x="5929315" y="2315342"/>
                  <a:pt x="5832969" y="2382937"/>
                  <a:pt x="5900622" y="2326556"/>
                </a:cubicBezTo>
                <a:cubicBezTo>
                  <a:pt x="5915819" y="2313891"/>
                  <a:pt x="5933396" y="2304180"/>
                  <a:pt x="5948100" y="2290946"/>
                </a:cubicBezTo>
                <a:cubicBezTo>
                  <a:pt x="5973054" y="2268486"/>
                  <a:pt x="5995578" y="2243465"/>
                  <a:pt x="6019317" y="2219725"/>
                </a:cubicBezTo>
                <a:cubicBezTo>
                  <a:pt x="6027230" y="2211811"/>
                  <a:pt x="6036849" y="2205296"/>
                  <a:pt x="6043057" y="2195984"/>
                </a:cubicBezTo>
                <a:cubicBezTo>
                  <a:pt x="6074709" y="2148504"/>
                  <a:pt x="6054927" y="2168288"/>
                  <a:pt x="6102404" y="2136633"/>
                </a:cubicBezTo>
                <a:cubicBezTo>
                  <a:pt x="6126328" y="2100746"/>
                  <a:pt x="6135245" y="2082326"/>
                  <a:pt x="6173622" y="2053542"/>
                </a:cubicBezTo>
                <a:cubicBezTo>
                  <a:pt x="6243483" y="2001144"/>
                  <a:pt x="6207110" y="2031923"/>
                  <a:pt x="6280447" y="1958581"/>
                </a:cubicBezTo>
                <a:cubicBezTo>
                  <a:pt x="6288360" y="1950667"/>
                  <a:pt x="6297472" y="1943793"/>
                  <a:pt x="6304187" y="1934840"/>
                </a:cubicBezTo>
                <a:cubicBezTo>
                  <a:pt x="6319475" y="1914455"/>
                  <a:pt x="6349648" y="1876051"/>
                  <a:pt x="6363534" y="1851749"/>
                </a:cubicBezTo>
                <a:cubicBezTo>
                  <a:pt x="6372313" y="1836385"/>
                  <a:pt x="6380303" y="1820532"/>
                  <a:pt x="6387273" y="1804268"/>
                </a:cubicBezTo>
                <a:cubicBezTo>
                  <a:pt x="6392202" y="1792768"/>
                  <a:pt x="6392706" y="1779387"/>
                  <a:pt x="6399143" y="1768658"/>
                </a:cubicBezTo>
                <a:cubicBezTo>
                  <a:pt x="6404901" y="1759062"/>
                  <a:pt x="6414969" y="1752831"/>
                  <a:pt x="6422882" y="1744917"/>
                </a:cubicBezTo>
                <a:lnTo>
                  <a:pt x="6446621" y="1673696"/>
                </a:lnTo>
                <a:cubicBezTo>
                  <a:pt x="6450578" y="1661826"/>
                  <a:pt x="6455457" y="1650225"/>
                  <a:pt x="6458491" y="1638086"/>
                </a:cubicBezTo>
                <a:cubicBezTo>
                  <a:pt x="6462447" y="1622259"/>
                  <a:pt x="6465878" y="1606291"/>
                  <a:pt x="6470360" y="1590605"/>
                </a:cubicBezTo>
                <a:cubicBezTo>
                  <a:pt x="6488157" y="1528311"/>
                  <a:pt x="6478194" y="1581744"/>
                  <a:pt x="6494099" y="1507514"/>
                </a:cubicBezTo>
                <a:cubicBezTo>
                  <a:pt x="6502553" y="1468059"/>
                  <a:pt x="6512132" y="1428757"/>
                  <a:pt x="6517838" y="1388812"/>
                </a:cubicBezTo>
                <a:cubicBezTo>
                  <a:pt x="6532561" y="1285747"/>
                  <a:pt x="6524221" y="1333155"/>
                  <a:pt x="6541577" y="1246369"/>
                </a:cubicBezTo>
                <a:cubicBezTo>
                  <a:pt x="6537621" y="1167235"/>
                  <a:pt x="6536572" y="1087901"/>
                  <a:pt x="6529708" y="1008966"/>
                </a:cubicBezTo>
                <a:cubicBezTo>
                  <a:pt x="6528624" y="996501"/>
                  <a:pt x="6523434" y="984547"/>
                  <a:pt x="6517838" y="973355"/>
                </a:cubicBezTo>
                <a:cubicBezTo>
                  <a:pt x="6511458" y="960595"/>
                  <a:pt x="6502012" y="949615"/>
                  <a:pt x="6494099" y="937745"/>
                </a:cubicBezTo>
                <a:cubicBezTo>
                  <a:pt x="6474317" y="941702"/>
                  <a:pt x="6453642" y="942531"/>
                  <a:pt x="6434752" y="949615"/>
                </a:cubicBezTo>
                <a:cubicBezTo>
                  <a:pt x="6421395" y="954624"/>
                  <a:pt x="6410751" y="965063"/>
                  <a:pt x="6399143" y="973355"/>
                </a:cubicBezTo>
                <a:cubicBezTo>
                  <a:pt x="6383045" y="984854"/>
                  <a:pt x="6365653" y="994977"/>
                  <a:pt x="6351665" y="1008966"/>
                </a:cubicBezTo>
                <a:cubicBezTo>
                  <a:pt x="6313752" y="1046882"/>
                  <a:pt x="6307836" y="1065580"/>
                  <a:pt x="6280447" y="1103927"/>
                </a:cubicBezTo>
                <a:cubicBezTo>
                  <a:pt x="6268949" y="1120026"/>
                  <a:pt x="6255812" y="1134947"/>
                  <a:pt x="6244839" y="1151408"/>
                </a:cubicBezTo>
                <a:cubicBezTo>
                  <a:pt x="6208165" y="1206423"/>
                  <a:pt x="6210498" y="1221361"/>
                  <a:pt x="6161752" y="1270110"/>
                </a:cubicBezTo>
                <a:cubicBezTo>
                  <a:pt x="6151665" y="1280198"/>
                  <a:pt x="6137282" y="1284938"/>
                  <a:pt x="6126143" y="1293850"/>
                </a:cubicBezTo>
                <a:cubicBezTo>
                  <a:pt x="6065723" y="1342189"/>
                  <a:pt x="6150628" y="1293478"/>
                  <a:pt x="6054926" y="1341331"/>
                </a:cubicBezTo>
                <a:cubicBezTo>
                  <a:pt x="6035143" y="1337374"/>
                  <a:pt x="6012364" y="1340652"/>
                  <a:pt x="5995578" y="1329461"/>
                </a:cubicBezTo>
                <a:cubicBezTo>
                  <a:pt x="5985167" y="1322520"/>
                  <a:pt x="5987001" y="1305921"/>
                  <a:pt x="5983709" y="1293850"/>
                </a:cubicBezTo>
                <a:cubicBezTo>
                  <a:pt x="5975125" y="1262372"/>
                  <a:pt x="5970288" y="1229842"/>
                  <a:pt x="5959970" y="1198889"/>
                </a:cubicBezTo>
                <a:cubicBezTo>
                  <a:pt x="5956013" y="1187019"/>
                  <a:pt x="5951135" y="1175417"/>
                  <a:pt x="5948100" y="1163278"/>
                </a:cubicBezTo>
                <a:cubicBezTo>
                  <a:pt x="5942457" y="1140706"/>
                  <a:pt x="5933503" y="1080825"/>
                  <a:pt x="5924361" y="1056446"/>
                </a:cubicBezTo>
                <a:cubicBezTo>
                  <a:pt x="5918148" y="1039878"/>
                  <a:pt x="5907808" y="1025136"/>
                  <a:pt x="5900622" y="1008966"/>
                </a:cubicBezTo>
                <a:cubicBezTo>
                  <a:pt x="5887022" y="978364"/>
                  <a:pt x="5878366" y="939228"/>
                  <a:pt x="5853144" y="914004"/>
                </a:cubicBezTo>
                <a:cubicBezTo>
                  <a:pt x="5825821" y="886680"/>
                  <a:pt x="5806378" y="887475"/>
                  <a:pt x="5770057" y="878394"/>
                </a:cubicBezTo>
                <a:cubicBezTo>
                  <a:pt x="5738405" y="882351"/>
                  <a:pt x="5704545" y="877995"/>
                  <a:pt x="5675101" y="890264"/>
                </a:cubicBezTo>
                <a:cubicBezTo>
                  <a:pt x="5654441" y="898873"/>
                  <a:pt x="5642189" y="920751"/>
                  <a:pt x="5627623" y="937745"/>
                </a:cubicBezTo>
                <a:cubicBezTo>
                  <a:pt x="5618339" y="948577"/>
                  <a:pt x="5610961" y="960969"/>
                  <a:pt x="5603883" y="973355"/>
                </a:cubicBezTo>
                <a:cubicBezTo>
                  <a:pt x="5580416" y="1014423"/>
                  <a:pt x="5581590" y="1016497"/>
                  <a:pt x="5568275" y="1056446"/>
                </a:cubicBezTo>
                <a:cubicBezTo>
                  <a:pt x="5572231" y="1127667"/>
                  <a:pt x="5573686" y="1199072"/>
                  <a:pt x="5580144" y="1270110"/>
                </a:cubicBezTo>
                <a:cubicBezTo>
                  <a:pt x="5581621" y="1286357"/>
                  <a:pt x="5588475" y="1301665"/>
                  <a:pt x="5592014" y="1317591"/>
                </a:cubicBezTo>
                <a:cubicBezTo>
                  <a:pt x="5596390" y="1337286"/>
                  <a:pt x="5599927" y="1357158"/>
                  <a:pt x="5603883" y="1376942"/>
                </a:cubicBezTo>
                <a:cubicBezTo>
                  <a:pt x="5599927" y="1456076"/>
                  <a:pt x="5598332" y="1535364"/>
                  <a:pt x="5592014" y="1614345"/>
                </a:cubicBezTo>
                <a:cubicBezTo>
                  <a:pt x="5590405" y="1634456"/>
                  <a:pt x="5584520" y="1654001"/>
                  <a:pt x="5580144" y="1673696"/>
                </a:cubicBezTo>
                <a:cubicBezTo>
                  <a:pt x="5561585" y="1757219"/>
                  <a:pt x="5576238" y="1687368"/>
                  <a:pt x="5556405" y="1756787"/>
                </a:cubicBezTo>
                <a:cubicBezTo>
                  <a:pt x="5551923" y="1772473"/>
                  <a:pt x="5550264" y="1788993"/>
                  <a:pt x="5544536" y="1804268"/>
                </a:cubicBezTo>
                <a:cubicBezTo>
                  <a:pt x="5531629" y="1838691"/>
                  <a:pt x="5509412" y="1871976"/>
                  <a:pt x="5485188" y="1899230"/>
                </a:cubicBezTo>
                <a:cubicBezTo>
                  <a:pt x="5466601" y="1920141"/>
                  <a:pt x="5445623" y="1938797"/>
                  <a:pt x="5425840" y="1958581"/>
                </a:cubicBezTo>
                <a:lnTo>
                  <a:pt x="5354623" y="2029802"/>
                </a:lnTo>
                <a:cubicBezTo>
                  <a:pt x="5322971" y="2053542"/>
                  <a:pt x="5287644" y="2073045"/>
                  <a:pt x="5259667" y="2101023"/>
                </a:cubicBezTo>
                <a:cubicBezTo>
                  <a:pt x="5231971" y="2128720"/>
                  <a:pt x="5207914" y="2160612"/>
                  <a:pt x="5176580" y="2184114"/>
                </a:cubicBezTo>
                <a:cubicBezTo>
                  <a:pt x="4969276" y="2339603"/>
                  <a:pt x="5277086" y="2113153"/>
                  <a:pt x="5081624" y="2243465"/>
                </a:cubicBezTo>
                <a:cubicBezTo>
                  <a:pt x="5072312" y="2249673"/>
                  <a:pt x="5066623" y="2260214"/>
                  <a:pt x="5057884" y="2267205"/>
                </a:cubicBezTo>
                <a:cubicBezTo>
                  <a:pt x="5046745" y="2276117"/>
                  <a:pt x="5033235" y="2281813"/>
                  <a:pt x="5022276" y="2290946"/>
                </a:cubicBezTo>
                <a:cubicBezTo>
                  <a:pt x="5009381" y="2301693"/>
                  <a:pt x="5000634" y="2317244"/>
                  <a:pt x="4986667" y="2326556"/>
                </a:cubicBezTo>
                <a:cubicBezTo>
                  <a:pt x="4964584" y="2341279"/>
                  <a:pt x="4939950" y="2351958"/>
                  <a:pt x="4915450" y="2362167"/>
                </a:cubicBezTo>
                <a:cubicBezTo>
                  <a:pt x="4892352" y="2371792"/>
                  <a:pt x="4844233" y="2385907"/>
                  <a:pt x="4844233" y="2385907"/>
                </a:cubicBezTo>
                <a:cubicBezTo>
                  <a:pt x="4828407" y="2381950"/>
                  <a:pt x="4810918" y="2382131"/>
                  <a:pt x="4796754" y="2374037"/>
                </a:cubicBezTo>
                <a:cubicBezTo>
                  <a:pt x="4730666" y="2336271"/>
                  <a:pt x="4758527" y="2280298"/>
                  <a:pt x="4773015" y="2207855"/>
                </a:cubicBezTo>
                <a:cubicBezTo>
                  <a:pt x="4778036" y="2182747"/>
                  <a:pt x="4837694" y="2097873"/>
                  <a:pt x="4844233" y="2089153"/>
                </a:cubicBezTo>
                <a:cubicBezTo>
                  <a:pt x="4859519" y="2068770"/>
                  <a:pt x="4889695" y="2030362"/>
                  <a:pt x="4903580" y="2006061"/>
                </a:cubicBezTo>
                <a:cubicBezTo>
                  <a:pt x="4912359" y="1990698"/>
                  <a:pt x="4917941" y="1973586"/>
                  <a:pt x="4927319" y="1958581"/>
                </a:cubicBezTo>
                <a:cubicBezTo>
                  <a:pt x="4952697" y="1917974"/>
                  <a:pt x="4966167" y="1907861"/>
                  <a:pt x="4998537" y="1875489"/>
                </a:cubicBezTo>
                <a:cubicBezTo>
                  <a:pt x="5019691" y="1812021"/>
                  <a:pt x="4998109" y="1864261"/>
                  <a:pt x="5046015" y="1792398"/>
                </a:cubicBezTo>
                <a:cubicBezTo>
                  <a:pt x="5058812" y="1773201"/>
                  <a:pt x="5069238" y="1752512"/>
                  <a:pt x="5081624" y="1733047"/>
                </a:cubicBezTo>
                <a:cubicBezTo>
                  <a:pt x="5096941" y="1708975"/>
                  <a:pt x="5129102" y="1661826"/>
                  <a:pt x="5129102" y="1661826"/>
                </a:cubicBezTo>
                <a:lnTo>
                  <a:pt x="5152841" y="1590605"/>
                </a:lnTo>
                <a:cubicBezTo>
                  <a:pt x="5164330" y="1556137"/>
                  <a:pt x="5163346" y="1548672"/>
                  <a:pt x="5188449" y="1519384"/>
                </a:cubicBezTo>
                <a:cubicBezTo>
                  <a:pt x="5203015" y="1502390"/>
                  <a:pt x="5235928" y="1471903"/>
                  <a:pt x="5235928" y="1471903"/>
                </a:cubicBezTo>
                <a:cubicBezTo>
                  <a:pt x="5239884" y="1460033"/>
                  <a:pt x="5241721" y="1447230"/>
                  <a:pt x="5247797" y="1436292"/>
                </a:cubicBezTo>
                <a:cubicBezTo>
                  <a:pt x="5261653" y="1411350"/>
                  <a:pt x="5286252" y="1392139"/>
                  <a:pt x="5295275" y="1365071"/>
                </a:cubicBezTo>
                <a:cubicBezTo>
                  <a:pt x="5310201" y="1320293"/>
                  <a:pt x="5313811" y="1299054"/>
                  <a:pt x="5354623" y="1258240"/>
                </a:cubicBezTo>
                <a:cubicBezTo>
                  <a:pt x="5374406" y="1238456"/>
                  <a:pt x="5398453" y="1222168"/>
                  <a:pt x="5413971" y="1198889"/>
                </a:cubicBezTo>
                <a:cubicBezTo>
                  <a:pt x="5421884" y="1187019"/>
                  <a:pt x="5429151" y="1174691"/>
                  <a:pt x="5437710" y="1163278"/>
                </a:cubicBezTo>
                <a:cubicBezTo>
                  <a:pt x="5452910" y="1143010"/>
                  <a:pt x="5470660" y="1124682"/>
                  <a:pt x="5485188" y="1103927"/>
                </a:cubicBezTo>
                <a:cubicBezTo>
                  <a:pt x="5498418" y="1085026"/>
                  <a:pt x="5508927" y="1064360"/>
                  <a:pt x="5520797" y="1044576"/>
                </a:cubicBezTo>
                <a:cubicBezTo>
                  <a:pt x="5524753" y="1028749"/>
                  <a:pt x="5529127" y="1013021"/>
                  <a:pt x="5532666" y="997096"/>
                </a:cubicBezTo>
                <a:cubicBezTo>
                  <a:pt x="5537042" y="977401"/>
                  <a:pt x="5539643" y="957318"/>
                  <a:pt x="5544536" y="937745"/>
                </a:cubicBezTo>
                <a:cubicBezTo>
                  <a:pt x="5547570" y="925606"/>
                  <a:pt x="5552449" y="914004"/>
                  <a:pt x="5556405" y="902134"/>
                </a:cubicBezTo>
                <a:cubicBezTo>
                  <a:pt x="5556283" y="901402"/>
                  <a:pt x="5544970" y="810683"/>
                  <a:pt x="5532666" y="795302"/>
                </a:cubicBezTo>
                <a:cubicBezTo>
                  <a:pt x="5523755" y="784162"/>
                  <a:pt x="5508927" y="779475"/>
                  <a:pt x="5497058" y="771562"/>
                </a:cubicBezTo>
                <a:cubicBezTo>
                  <a:pt x="5445623" y="775519"/>
                  <a:pt x="5393709" y="775386"/>
                  <a:pt x="5342753" y="783432"/>
                </a:cubicBezTo>
                <a:cubicBezTo>
                  <a:pt x="5318036" y="787335"/>
                  <a:pt x="5271536" y="807173"/>
                  <a:pt x="5271536" y="807173"/>
                </a:cubicBezTo>
                <a:cubicBezTo>
                  <a:pt x="5259667" y="819043"/>
                  <a:pt x="5248673" y="831858"/>
                  <a:pt x="5235928" y="842783"/>
                </a:cubicBezTo>
                <a:cubicBezTo>
                  <a:pt x="5190420" y="881792"/>
                  <a:pt x="5179951" y="875754"/>
                  <a:pt x="5140971" y="925874"/>
                </a:cubicBezTo>
                <a:cubicBezTo>
                  <a:pt x="5126807" y="944086"/>
                  <a:pt x="5114909" y="964222"/>
                  <a:pt x="5105363" y="985225"/>
                </a:cubicBezTo>
                <a:cubicBezTo>
                  <a:pt x="5095008" y="1008007"/>
                  <a:pt x="5095505" y="1035624"/>
                  <a:pt x="5081624" y="1056446"/>
                </a:cubicBezTo>
                <a:lnTo>
                  <a:pt x="5057884" y="1092057"/>
                </a:lnTo>
                <a:cubicBezTo>
                  <a:pt x="5053928" y="1103927"/>
                  <a:pt x="5050944" y="1116167"/>
                  <a:pt x="5046015" y="1127668"/>
                </a:cubicBezTo>
                <a:cubicBezTo>
                  <a:pt x="5024673" y="1177470"/>
                  <a:pt x="5014802" y="1183853"/>
                  <a:pt x="4986667" y="1234499"/>
                </a:cubicBezTo>
                <a:cubicBezTo>
                  <a:pt x="4951233" y="1298284"/>
                  <a:pt x="4981936" y="1269307"/>
                  <a:pt x="4927319" y="1305720"/>
                </a:cubicBezTo>
                <a:cubicBezTo>
                  <a:pt x="4919406" y="1293850"/>
                  <a:pt x="4909959" y="1282870"/>
                  <a:pt x="4903580" y="1270110"/>
                </a:cubicBezTo>
                <a:cubicBezTo>
                  <a:pt x="4897985" y="1258919"/>
                  <a:pt x="4898651" y="1244910"/>
                  <a:pt x="4891711" y="1234499"/>
                </a:cubicBezTo>
                <a:cubicBezTo>
                  <a:pt x="4882400" y="1220532"/>
                  <a:pt x="4867972" y="1210759"/>
                  <a:pt x="4856102" y="1198889"/>
                </a:cubicBezTo>
                <a:cubicBezTo>
                  <a:pt x="4852146" y="1187019"/>
                  <a:pt x="4850309" y="1174216"/>
                  <a:pt x="4844233" y="1163278"/>
                </a:cubicBezTo>
                <a:cubicBezTo>
                  <a:pt x="4830377" y="1138336"/>
                  <a:pt x="4796754" y="1092057"/>
                  <a:pt x="4796754" y="1092057"/>
                </a:cubicBezTo>
                <a:cubicBezTo>
                  <a:pt x="4753472" y="962196"/>
                  <a:pt x="4822498" y="1158885"/>
                  <a:pt x="4761146" y="1020836"/>
                </a:cubicBezTo>
                <a:cubicBezTo>
                  <a:pt x="4750983" y="997968"/>
                  <a:pt x="4751287" y="970437"/>
                  <a:pt x="4737407" y="949615"/>
                </a:cubicBezTo>
                <a:cubicBezTo>
                  <a:pt x="4674409" y="855112"/>
                  <a:pt x="4710105" y="898572"/>
                  <a:pt x="4630581" y="819043"/>
                </a:cubicBezTo>
                <a:cubicBezTo>
                  <a:pt x="4622668" y="811129"/>
                  <a:pt x="4617459" y="798841"/>
                  <a:pt x="4606842" y="795302"/>
                </a:cubicBezTo>
                <a:cubicBezTo>
                  <a:pt x="4555757" y="778273"/>
                  <a:pt x="4583371" y="786467"/>
                  <a:pt x="4523755" y="771562"/>
                </a:cubicBezTo>
                <a:cubicBezTo>
                  <a:pt x="4492103" y="775519"/>
                  <a:pt x="4458243" y="771163"/>
                  <a:pt x="4428799" y="783432"/>
                </a:cubicBezTo>
                <a:cubicBezTo>
                  <a:pt x="4402229" y="794504"/>
                  <a:pt x="4373979" y="841926"/>
                  <a:pt x="4357581" y="866524"/>
                </a:cubicBezTo>
                <a:cubicBezTo>
                  <a:pt x="4349668" y="890264"/>
                  <a:pt x="4339911" y="913468"/>
                  <a:pt x="4333842" y="937745"/>
                </a:cubicBezTo>
                <a:cubicBezTo>
                  <a:pt x="4318939" y="997364"/>
                  <a:pt x="4327132" y="969748"/>
                  <a:pt x="4310103" y="1020836"/>
                </a:cubicBezTo>
                <a:cubicBezTo>
                  <a:pt x="4314060" y="1064360"/>
                  <a:pt x="4316197" y="1108088"/>
                  <a:pt x="4321973" y="1151408"/>
                </a:cubicBezTo>
                <a:cubicBezTo>
                  <a:pt x="4324129" y="1167579"/>
                  <a:pt x="4331160" y="1182797"/>
                  <a:pt x="4333842" y="1198889"/>
                </a:cubicBezTo>
                <a:cubicBezTo>
                  <a:pt x="4343041" y="1254084"/>
                  <a:pt x="4357581" y="1365071"/>
                  <a:pt x="4357581" y="1365071"/>
                </a:cubicBezTo>
                <a:cubicBezTo>
                  <a:pt x="4353625" y="1448162"/>
                  <a:pt x="4351435" y="1531357"/>
                  <a:pt x="4345712" y="1614345"/>
                </a:cubicBezTo>
                <a:cubicBezTo>
                  <a:pt x="4343517" y="1646170"/>
                  <a:pt x="4335662" y="1677459"/>
                  <a:pt x="4333842" y="1709307"/>
                </a:cubicBezTo>
                <a:cubicBezTo>
                  <a:pt x="4327743" y="1816038"/>
                  <a:pt x="4329084" y="1923134"/>
                  <a:pt x="4321973" y="2029802"/>
                </a:cubicBezTo>
                <a:cubicBezTo>
                  <a:pt x="4319841" y="2061791"/>
                  <a:pt x="4300797" y="2074561"/>
                  <a:pt x="4286364" y="2101023"/>
                </a:cubicBezTo>
                <a:cubicBezTo>
                  <a:pt x="4269418" y="2132092"/>
                  <a:pt x="4257093" y="2165637"/>
                  <a:pt x="4238886" y="2195984"/>
                </a:cubicBezTo>
                <a:cubicBezTo>
                  <a:pt x="4227016" y="2215768"/>
                  <a:pt x="4213594" y="2234699"/>
                  <a:pt x="4203277" y="2255335"/>
                </a:cubicBezTo>
                <a:cubicBezTo>
                  <a:pt x="4193748" y="2274393"/>
                  <a:pt x="4187019" y="2294735"/>
                  <a:pt x="4179538" y="2314686"/>
                </a:cubicBezTo>
                <a:cubicBezTo>
                  <a:pt x="4175145" y="2326402"/>
                  <a:pt x="4173264" y="2339106"/>
                  <a:pt x="4167669" y="2350297"/>
                </a:cubicBezTo>
                <a:cubicBezTo>
                  <a:pt x="4161290" y="2363057"/>
                  <a:pt x="4151843" y="2374037"/>
                  <a:pt x="4143930" y="2385907"/>
                </a:cubicBezTo>
                <a:cubicBezTo>
                  <a:pt x="4120191" y="2381950"/>
                  <a:pt x="4094238" y="2384800"/>
                  <a:pt x="4072712" y="2374037"/>
                </a:cubicBezTo>
                <a:cubicBezTo>
                  <a:pt x="4059952" y="2367657"/>
                  <a:pt x="4057884" y="2349567"/>
                  <a:pt x="4048973" y="2338427"/>
                </a:cubicBezTo>
                <a:cubicBezTo>
                  <a:pt x="4041982" y="2329688"/>
                  <a:pt x="4033147" y="2322600"/>
                  <a:pt x="4025234" y="2314686"/>
                </a:cubicBezTo>
                <a:cubicBezTo>
                  <a:pt x="3985340" y="2194993"/>
                  <a:pt x="4046215" y="2380668"/>
                  <a:pt x="4001495" y="2231595"/>
                </a:cubicBezTo>
                <a:cubicBezTo>
                  <a:pt x="3994305" y="2207626"/>
                  <a:pt x="3983825" y="2184651"/>
                  <a:pt x="3977756" y="2160374"/>
                </a:cubicBezTo>
                <a:cubicBezTo>
                  <a:pt x="3960993" y="2093320"/>
                  <a:pt x="3969085" y="2128890"/>
                  <a:pt x="3954017" y="2053542"/>
                </a:cubicBezTo>
                <a:cubicBezTo>
                  <a:pt x="3957973" y="1998148"/>
                  <a:pt x="3959398" y="1942515"/>
                  <a:pt x="3965886" y="1887360"/>
                </a:cubicBezTo>
                <a:cubicBezTo>
                  <a:pt x="3967348" y="1874933"/>
                  <a:pt x="3974319" y="1863780"/>
                  <a:pt x="3977756" y="1851749"/>
                </a:cubicBezTo>
                <a:cubicBezTo>
                  <a:pt x="3990649" y="1806620"/>
                  <a:pt x="3992204" y="1778898"/>
                  <a:pt x="4013365" y="1733047"/>
                </a:cubicBezTo>
                <a:cubicBezTo>
                  <a:pt x="4026732" y="1704083"/>
                  <a:pt x="4048058" y="1679181"/>
                  <a:pt x="4060843" y="1649956"/>
                </a:cubicBezTo>
                <a:cubicBezTo>
                  <a:pt x="4075888" y="1615566"/>
                  <a:pt x="4075630" y="1574357"/>
                  <a:pt x="4096451" y="1543124"/>
                </a:cubicBezTo>
                <a:cubicBezTo>
                  <a:pt x="4104364" y="1531254"/>
                  <a:pt x="4113810" y="1520274"/>
                  <a:pt x="4120190" y="1507514"/>
                </a:cubicBezTo>
                <a:cubicBezTo>
                  <a:pt x="4125786" y="1496322"/>
                  <a:pt x="4128768" y="1483975"/>
                  <a:pt x="4132060" y="1471903"/>
                </a:cubicBezTo>
                <a:cubicBezTo>
                  <a:pt x="4140645" y="1440425"/>
                  <a:pt x="4147886" y="1408596"/>
                  <a:pt x="4155799" y="1376942"/>
                </a:cubicBezTo>
                <a:lnTo>
                  <a:pt x="4167669" y="1329461"/>
                </a:lnTo>
                <a:cubicBezTo>
                  <a:pt x="4183768" y="1152359"/>
                  <a:pt x="4184017" y="1225199"/>
                  <a:pt x="4167669" y="1020836"/>
                </a:cubicBezTo>
                <a:cubicBezTo>
                  <a:pt x="4164498" y="981198"/>
                  <a:pt x="4170073" y="939248"/>
                  <a:pt x="4155799" y="902134"/>
                </a:cubicBezTo>
                <a:cubicBezTo>
                  <a:pt x="4143519" y="870205"/>
                  <a:pt x="4098496" y="865704"/>
                  <a:pt x="4072712" y="854653"/>
                </a:cubicBezTo>
                <a:cubicBezTo>
                  <a:pt x="4056449" y="847683"/>
                  <a:pt x="4041060" y="838826"/>
                  <a:pt x="4025234" y="830913"/>
                </a:cubicBezTo>
                <a:cubicBezTo>
                  <a:pt x="3961930" y="834870"/>
                  <a:pt x="3897973" y="832890"/>
                  <a:pt x="3835321" y="842783"/>
                </a:cubicBezTo>
                <a:cubicBezTo>
                  <a:pt x="3821230" y="845008"/>
                  <a:pt x="3812099" y="859446"/>
                  <a:pt x="3799713" y="866524"/>
                </a:cubicBezTo>
                <a:cubicBezTo>
                  <a:pt x="3784350" y="875303"/>
                  <a:pt x="3766390" y="879647"/>
                  <a:pt x="3752235" y="890264"/>
                </a:cubicBezTo>
                <a:cubicBezTo>
                  <a:pt x="3703948" y="926481"/>
                  <a:pt x="3676477" y="975103"/>
                  <a:pt x="3657278" y="1032706"/>
                </a:cubicBezTo>
                <a:cubicBezTo>
                  <a:pt x="3653322" y="1044576"/>
                  <a:pt x="3648846" y="1056286"/>
                  <a:pt x="3645409" y="1068317"/>
                </a:cubicBezTo>
                <a:cubicBezTo>
                  <a:pt x="3640927" y="1084003"/>
                  <a:pt x="3637496" y="1099970"/>
                  <a:pt x="3633539" y="1115797"/>
                </a:cubicBezTo>
                <a:cubicBezTo>
                  <a:pt x="3625626" y="1206802"/>
                  <a:pt x="3617828" y="1297817"/>
                  <a:pt x="3609800" y="1388812"/>
                </a:cubicBezTo>
                <a:cubicBezTo>
                  <a:pt x="3604209" y="1452176"/>
                  <a:pt x="3605636" y="1508138"/>
                  <a:pt x="3586061" y="1566864"/>
                </a:cubicBezTo>
                <a:cubicBezTo>
                  <a:pt x="3579323" y="1587078"/>
                  <a:pt x="3570235" y="1606431"/>
                  <a:pt x="3562322" y="1626215"/>
                </a:cubicBezTo>
                <a:cubicBezTo>
                  <a:pt x="3554320" y="1674228"/>
                  <a:pt x="3538583" y="1760678"/>
                  <a:pt x="3538583" y="1804268"/>
                </a:cubicBezTo>
                <a:cubicBezTo>
                  <a:pt x="3538583" y="1919082"/>
                  <a:pt x="3546496" y="2033759"/>
                  <a:pt x="3550452" y="2148504"/>
                </a:cubicBezTo>
                <a:cubicBezTo>
                  <a:pt x="3546496" y="2259292"/>
                  <a:pt x="3548930" y="2370494"/>
                  <a:pt x="3538583" y="2480869"/>
                </a:cubicBezTo>
                <a:cubicBezTo>
                  <a:pt x="3536931" y="2498487"/>
                  <a:pt x="3523623" y="2512986"/>
                  <a:pt x="3514844" y="2528350"/>
                </a:cubicBezTo>
                <a:cubicBezTo>
                  <a:pt x="3497869" y="2558058"/>
                  <a:pt x="3482276" y="2577253"/>
                  <a:pt x="3455496" y="2599571"/>
                </a:cubicBezTo>
                <a:cubicBezTo>
                  <a:pt x="3444537" y="2608704"/>
                  <a:pt x="3431757" y="2615398"/>
                  <a:pt x="3419887" y="2623311"/>
                </a:cubicBezTo>
                <a:cubicBezTo>
                  <a:pt x="3372409" y="2619354"/>
                  <a:pt x="3324279" y="2620222"/>
                  <a:pt x="3277453" y="2611441"/>
                </a:cubicBezTo>
                <a:cubicBezTo>
                  <a:pt x="3251518" y="2606578"/>
                  <a:pt x="3200261" y="2567318"/>
                  <a:pt x="3182496" y="2552090"/>
                </a:cubicBezTo>
                <a:cubicBezTo>
                  <a:pt x="3150717" y="2524849"/>
                  <a:pt x="3135962" y="2503557"/>
                  <a:pt x="3111279" y="2468999"/>
                </a:cubicBezTo>
                <a:cubicBezTo>
                  <a:pt x="3102987" y="2457390"/>
                  <a:pt x="3094618" y="2445775"/>
                  <a:pt x="3087540" y="2433388"/>
                </a:cubicBezTo>
                <a:cubicBezTo>
                  <a:pt x="2988739" y="2260476"/>
                  <a:pt x="3118516" y="2483473"/>
                  <a:pt x="3051931" y="2350297"/>
                </a:cubicBezTo>
                <a:cubicBezTo>
                  <a:pt x="3045551" y="2337537"/>
                  <a:pt x="3036105" y="2326556"/>
                  <a:pt x="3028192" y="2314686"/>
                </a:cubicBezTo>
                <a:cubicBezTo>
                  <a:pt x="3016323" y="2279076"/>
                  <a:pt x="3009370" y="2241429"/>
                  <a:pt x="2992584" y="2207855"/>
                </a:cubicBezTo>
                <a:cubicBezTo>
                  <a:pt x="2961549" y="2145782"/>
                  <a:pt x="2973137" y="2177541"/>
                  <a:pt x="2956975" y="2112893"/>
                </a:cubicBezTo>
                <a:cubicBezTo>
                  <a:pt x="2960932" y="2061456"/>
                  <a:pt x="2962447" y="2009772"/>
                  <a:pt x="2968845" y="1958581"/>
                </a:cubicBezTo>
                <a:cubicBezTo>
                  <a:pt x="2970397" y="1946165"/>
                  <a:pt x="2977277" y="1935001"/>
                  <a:pt x="2980714" y="1922970"/>
                </a:cubicBezTo>
                <a:cubicBezTo>
                  <a:pt x="2985196" y="1907284"/>
                  <a:pt x="2988627" y="1891316"/>
                  <a:pt x="2992584" y="1875489"/>
                </a:cubicBezTo>
                <a:cubicBezTo>
                  <a:pt x="2993345" y="1867116"/>
                  <a:pt x="3009248" y="1675899"/>
                  <a:pt x="3016323" y="1649956"/>
                </a:cubicBezTo>
                <a:cubicBezTo>
                  <a:pt x="3020076" y="1636193"/>
                  <a:pt x="3032149" y="1626215"/>
                  <a:pt x="3040062" y="1614345"/>
                </a:cubicBezTo>
                <a:cubicBezTo>
                  <a:pt x="3044018" y="1602475"/>
                  <a:pt x="3047002" y="1590235"/>
                  <a:pt x="3051931" y="1578735"/>
                </a:cubicBezTo>
                <a:cubicBezTo>
                  <a:pt x="3081403" y="1509964"/>
                  <a:pt x="3077796" y="1546496"/>
                  <a:pt x="3099410" y="1460033"/>
                </a:cubicBezTo>
                <a:cubicBezTo>
                  <a:pt x="3118975" y="1381766"/>
                  <a:pt x="3125170" y="1367717"/>
                  <a:pt x="3135018" y="1293850"/>
                </a:cubicBezTo>
                <a:cubicBezTo>
                  <a:pt x="3139753" y="1258335"/>
                  <a:pt x="3140998" y="1222361"/>
                  <a:pt x="3146888" y="1187019"/>
                </a:cubicBezTo>
                <a:cubicBezTo>
                  <a:pt x="3154347" y="1142263"/>
                  <a:pt x="3161988" y="1156814"/>
                  <a:pt x="3182496" y="1115797"/>
                </a:cubicBezTo>
                <a:cubicBezTo>
                  <a:pt x="3239131" y="1002522"/>
                  <a:pt x="3169252" y="1113302"/>
                  <a:pt x="3229975" y="961485"/>
                </a:cubicBezTo>
                <a:cubicBezTo>
                  <a:pt x="3237888" y="941701"/>
                  <a:pt x="3246976" y="922348"/>
                  <a:pt x="3253714" y="902134"/>
                </a:cubicBezTo>
                <a:cubicBezTo>
                  <a:pt x="3258873" y="886657"/>
                  <a:pt x="3262384" y="870650"/>
                  <a:pt x="3265583" y="854653"/>
                </a:cubicBezTo>
                <a:cubicBezTo>
                  <a:pt x="3271660" y="824265"/>
                  <a:pt x="3273923" y="778621"/>
                  <a:pt x="3289322" y="747822"/>
                </a:cubicBezTo>
                <a:cubicBezTo>
                  <a:pt x="3295702" y="735062"/>
                  <a:pt x="3306681" y="724971"/>
                  <a:pt x="3313061" y="712211"/>
                </a:cubicBezTo>
                <a:cubicBezTo>
                  <a:pt x="3318656" y="701020"/>
                  <a:pt x="3318494" y="687330"/>
                  <a:pt x="3324931" y="676601"/>
                </a:cubicBezTo>
                <a:cubicBezTo>
                  <a:pt x="3330689" y="667005"/>
                  <a:pt x="3341956" y="661813"/>
                  <a:pt x="3348670" y="652860"/>
                </a:cubicBezTo>
                <a:cubicBezTo>
                  <a:pt x="3365788" y="630034"/>
                  <a:pt x="3380322" y="605379"/>
                  <a:pt x="3396148" y="581639"/>
                </a:cubicBezTo>
                <a:cubicBezTo>
                  <a:pt x="3404061" y="569769"/>
                  <a:pt x="3415376" y="559562"/>
                  <a:pt x="3419887" y="546028"/>
                </a:cubicBezTo>
                <a:cubicBezTo>
                  <a:pt x="3449221" y="458020"/>
                  <a:pt x="3432435" y="497189"/>
                  <a:pt x="3467366" y="427327"/>
                </a:cubicBezTo>
                <a:cubicBezTo>
                  <a:pt x="3472462" y="391649"/>
                  <a:pt x="3480689" y="323077"/>
                  <a:pt x="3491105" y="284884"/>
                </a:cubicBezTo>
                <a:cubicBezTo>
                  <a:pt x="3497689" y="260741"/>
                  <a:pt x="3514844" y="213663"/>
                  <a:pt x="3514844" y="213663"/>
                </a:cubicBezTo>
                <a:cubicBezTo>
                  <a:pt x="3506931" y="174096"/>
                  <a:pt x="3505590" y="132622"/>
                  <a:pt x="3491105" y="94961"/>
                </a:cubicBezTo>
                <a:cubicBezTo>
                  <a:pt x="3485079" y="79293"/>
                  <a:pt x="3469658" y="68364"/>
                  <a:pt x="3455496" y="59351"/>
                </a:cubicBezTo>
                <a:cubicBezTo>
                  <a:pt x="3372830" y="6743"/>
                  <a:pt x="3372450" y="13855"/>
                  <a:pt x="3289322" y="0"/>
                </a:cubicBezTo>
                <a:cubicBezTo>
                  <a:pt x="3241844" y="3957"/>
                  <a:pt x="3194113" y="5573"/>
                  <a:pt x="3146888" y="11870"/>
                </a:cubicBezTo>
                <a:cubicBezTo>
                  <a:pt x="3134486" y="13524"/>
                  <a:pt x="3121288" y="16233"/>
                  <a:pt x="3111279" y="23740"/>
                </a:cubicBezTo>
                <a:cubicBezTo>
                  <a:pt x="3088897" y="40527"/>
                  <a:pt x="3071714" y="63307"/>
                  <a:pt x="3051931" y="83091"/>
                </a:cubicBezTo>
                <a:cubicBezTo>
                  <a:pt x="3018107" y="116917"/>
                  <a:pt x="3034397" y="97523"/>
                  <a:pt x="3004453" y="142442"/>
                </a:cubicBezTo>
                <a:cubicBezTo>
                  <a:pt x="3000497" y="154312"/>
                  <a:pt x="2998179" y="166862"/>
                  <a:pt x="2992584" y="178053"/>
                </a:cubicBezTo>
                <a:cubicBezTo>
                  <a:pt x="2983261" y="196701"/>
                  <a:pt x="2942195" y="248601"/>
                  <a:pt x="2933236" y="261144"/>
                </a:cubicBezTo>
                <a:cubicBezTo>
                  <a:pt x="2891923" y="318986"/>
                  <a:pt x="2929308" y="276944"/>
                  <a:pt x="2873888" y="332365"/>
                </a:cubicBezTo>
                <a:cubicBezTo>
                  <a:pt x="2844654" y="390838"/>
                  <a:pt x="2833490" y="420244"/>
                  <a:pt x="2778932" y="474807"/>
                </a:cubicBezTo>
                <a:cubicBezTo>
                  <a:pt x="2751847" y="501894"/>
                  <a:pt x="2743094" y="508410"/>
                  <a:pt x="2719584" y="546028"/>
                </a:cubicBezTo>
                <a:cubicBezTo>
                  <a:pt x="2710206" y="561033"/>
                  <a:pt x="2704949" y="578336"/>
                  <a:pt x="2695845" y="593509"/>
                </a:cubicBezTo>
                <a:cubicBezTo>
                  <a:pt x="2681166" y="617975"/>
                  <a:pt x="2658963" y="638239"/>
                  <a:pt x="2648367" y="664730"/>
                </a:cubicBezTo>
                <a:cubicBezTo>
                  <a:pt x="2640454" y="684514"/>
                  <a:pt x="2634831" y="705375"/>
                  <a:pt x="2624628" y="724081"/>
                </a:cubicBezTo>
                <a:cubicBezTo>
                  <a:pt x="2610966" y="749129"/>
                  <a:pt x="2577150" y="795302"/>
                  <a:pt x="2577150" y="795302"/>
                </a:cubicBezTo>
                <a:cubicBezTo>
                  <a:pt x="2555265" y="882844"/>
                  <a:pt x="2578783" y="803359"/>
                  <a:pt x="2541541" y="890264"/>
                </a:cubicBezTo>
                <a:cubicBezTo>
                  <a:pt x="2536613" y="901764"/>
                  <a:pt x="2535267" y="914683"/>
                  <a:pt x="2529672" y="925874"/>
                </a:cubicBezTo>
                <a:cubicBezTo>
                  <a:pt x="2523292" y="938634"/>
                  <a:pt x="2514224" y="949876"/>
                  <a:pt x="2505932" y="961485"/>
                </a:cubicBezTo>
                <a:cubicBezTo>
                  <a:pt x="2476040" y="1003337"/>
                  <a:pt x="2458987" y="1029772"/>
                  <a:pt x="2410976" y="1056446"/>
                </a:cubicBezTo>
                <a:cubicBezTo>
                  <a:pt x="2396716" y="1064369"/>
                  <a:pt x="2379324" y="1064360"/>
                  <a:pt x="2363498" y="1068317"/>
                </a:cubicBezTo>
                <a:cubicBezTo>
                  <a:pt x="2351628" y="1060403"/>
                  <a:pt x="2340649" y="1050956"/>
                  <a:pt x="2327889" y="1044576"/>
                </a:cubicBezTo>
                <a:cubicBezTo>
                  <a:pt x="2316699" y="1038980"/>
                  <a:pt x="2302290" y="1040213"/>
                  <a:pt x="2292281" y="1032706"/>
                </a:cubicBezTo>
                <a:cubicBezTo>
                  <a:pt x="2258377" y="1007277"/>
                  <a:pt x="2211147" y="948262"/>
                  <a:pt x="2185455" y="914004"/>
                </a:cubicBezTo>
                <a:cubicBezTo>
                  <a:pt x="2176896" y="902591"/>
                  <a:pt x="2167510" y="891430"/>
                  <a:pt x="2161716" y="878394"/>
                </a:cubicBezTo>
                <a:cubicBezTo>
                  <a:pt x="2119513" y="783432"/>
                  <a:pt x="2159454" y="815649"/>
                  <a:pt x="2090498" y="712211"/>
                </a:cubicBezTo>
                <a:cubicBezTo>
                  <a:pt x="2082585" y="700341"/>
                  <a:pt x="2075670" y="687741"/>
                  <a:pt x="2066759" y="676601"/>
                </a:cubicBezTo>
                <a:cubicBezTo>
                  <a:pt x="2059768" y="667862"/>
                  <a:pt x="2050184" y="661458"/>
                  <a:pt x="2043020" y="652860"/>
                </a:cubicBezTo>
                <a:cubicBezTo>
                  <a:pt x="2030356" y="637662"/>
                  <a:pt x="2018910" y="621478"/>
                  <a:pt x="2007412" y="605379"/>
                </a:cubicBezTo>
                <a:cubicBezTo>
                  <a:pt x="1950584" y="525814"/>
                  <a:pt x="2024960" y="611059"/>
                  <a:pt x="1900586" y="486678"/>
                </a:cubicBezTo>
                <a:cubicBezTo>
                  <a:pt x="1892673" y="478764"/>
                  <a:pt x="1886159" y="469145"/>
                  <a:pt x="1876847" y="462937"/>
                </a:cubicBezTo>
                <a:cubicBezTo>
                  <a:pt x="1864977" y="455024"/>
                  <a:pt x="1852377" y="448109"/>
                  <a:pt x="1841238" y="439197"/>
                </a:cubicBezTo>
                <a:cubicBezTo>
                  <a:pt x="1804434" y="409752"/>
                  <a:pt x="1830607" y="416075"/>
                  <a:pt x="1781890" y="391716"/>
                </a:cubicBezTo>
                <a:cubicBezTo>
                  <a:pt x="1770700" y="386121"/>
                  <a:pt x="1757472" y="385441"/>
                  <a:pt x="1746282" y="379846"/>
                </a:cubicBezTo>
                <a:cubicBezTo>
                  <a:pt x="1733522" y="373466"/>
                  <a:pt x="1723709" y="361900"/>
                  <a:pt x="1710673" y="356106"/>
                </a:cubicBezTo>
                <a:cubicBezTo>
                  <a:pt x="1661384" y="334198"/>
                  <a:pt x="1630884" y="330651"/>
                  <a:pt x="1580108" y="320495"/>
                </a:cubicBezTo>
                <a:cubicBezTo>
                  <a:pt x="1512847" y="324452"/>
                  <a:pt x="1444706" y="320820"/>
                  <a:pt x="1378326" y="332365"/>
                </a:cubicBezTo>
                <a:cubicBezTo>
                  <a:pt x="1311794" y="343936"/>
                  <a:pt x="1319680" y="361455"/>
                  <a:pt x="1283369" y="391716"/>
                </a:cubicBezTo>
                <a:cubicBezTo>
                  <a:pt x="1268172" y="404381"/>
                  <a:pt x="1249879" y="413338"/>
                  <a:pt x="1235891" y="427327"/>
                </a:cubicBezTo>
                <a:cubicBezTo>
                  <a:pt x="1225804" y="437415"/>
                  <a:pt x="1219230" y="450551"/>
                  <a:pt x="1212152" y="462937"/>
                </a:cubicBezTo>
                <a:cubicBezTo>
                  <a:pt x="1184208" y="511841"/>
                  <a:pt x="1184129" y="523273"/>
                  <a:pt x="1164674" y="581639"/>
                </a:cubicBezTo>
                <a:lnTo>
                  <a:pt x="1152804" y="617250"/>
                </a:lnTo>
                <a:cubicBezTo>
                  <a:pt x="1160717" y="676601"/>
                  <a:pt x="1167206" y="736159"/>
                  <a:pt x="1176544" y="795302"/>
                </a:cubicBezTo>
                <a:cubicBezTo>
                  <a:pt x="1179088" y="811416"/>
                  <a:pt x="1182354" y="827636"/>
                  <a:pt x="1188413" y="842783"/>
                </a:cubicBezTo>
                <a:cubicBezTo>
                  <a:pt x="1198270" y="867427"/>
                  <a:pt x="1210367" y="891244"/>
                  <a:pt x="1224022" y="914004"/>
                </a:cubicBezTo>
                <a:cubicBezTo>
                  <a:pt x="1234200" y="930968"/>
                  <a:pt x="1248657" y="945024"/>
                  <a:pt x="1259630" y="961485"/>
                </a:cubicBezTo>
                <a:cubicBezTo>
                  <a:pt x="1293875" y="1012856"/>
                  <a:pt x="1326256" y="1094481"/>
                  <a:pt x="1390195" y="1115797"/>
                </a:cubicBezTo>
                <a:lnTo>
                  <a:pt x="1425804" y="1127668"/>
                </a:lnTo>
                <a:cubicBezTo>
                  <a:pt x="1441630" y="1139538"/>
                  <a:pt x="1456822" y="1152304"/>
                  <a:pt x="1473282" y="1163278"/>
                </a:cubicBezTo>
                <a:cubicBezTo>
                  <a:pt x="1492478" y="1176076"/>
                  <a:pt x="1515387" y="1183561"/>
                  <a:pt x="1532630" y="1198889"/>
                </a:cubicBezTo>
                <a:cubicBezTo>
                  <a:pt x="1551565" y="1215721"/>
                  <a:pt x="1562194" y="1240325"/>
                  <a:pt x="1580108" y="1258240"/>
                </a:cubicBezTo>
                <a:cubicBezTo>
                  <a:pt x="1601958" y="1280092"/>
                  <a:pt x="1629475" y="1295739"/>
                  <a:pt x="1651325" y="1317591"/>
                </a:cubicBezTo>
                <a:cubicBezTo>
                  <a:pt x="1669239" y="1335506"/>
                  <a:pt x="1681972" y="1358006"/>
                  <a:pt x="1698803" y="1376942"/>
                </a:cubicBezTo>
                <a:cubicBezTo>
                  <a:pt x="1748560" y="1432921"/>
                  <a:pt x="1778284" y="1440950"/>
                  <a:pt x="1817499" y="1519384"/>
                </a:cubicBezTo>
                <a:cubicBezTo>
                  <a:pt x="1825412" y="1535211"/>
                  <a:pt x="1834268" y="1550600"/>
                  <a:pt x="1841238" y="1566864"/>
                </a:cubicBezTo>
                <a:cubicBezTo>
                  <a:pt x="1858024" y="1606034"/>
                  <a:pt x="1865079" y="1650107"/>
                  <a:pt x="1888716" y="1685566"/>
                </a:cubicBezTo>
                <a:cubicBezTo>
                  <a:pt x="1896629" y="1697436"/>
                  <a:pt x="1906075" y="1708417"/>
                  <a:pt x="1912455" y="1721177"/>
                </a:cubicBezTo>
                <a:cubicBezTo>
                  <a:pt x="1921984" y="1740235"/>
                  <a:pt x="1925847" y="1761902"/>
                  <a:pt x="1936194" y="1780528"/>
                </a:cubicBezTo>
                <a:cubicBezTo>
                  <a:pt x="1965832" y="1833879"/>
                  <a:pt x="1971427" y="1820434"/>
                  <a:pt x="2007412" y="1863619"/>
                </a:cubicBezTo>
                <a:cubicBezTo>
                  <a:pt x="2036291" y="1898276"/>
                  <a:pt x="2058599" y="1938551"/>
                  <a:pt x="2090498" y="1970451"/>
                </a:cubicBezTo>
                <a:cubicBezTo>
                  <a:pt x="2291603" y="2171564"/>
                  <a:pt x="1970382" y="1846834"/>
                  <a:pt x="2185455" y="2077282"/>
                </a:cubicBezTo>
                <a:cubicBezTo>
                  <a:pt x="2223633" y="2118189"/>
                  <a:pt x="2264585" y="2156417"/>
                  <a:pt x="2304150" y="2195984"/>
                </a:cubicBezTo>
                <a:cubicBezTo>
                  <a:pt x="2327889" y="2219724"/>
                  <a:pt x="2348509" y="2247061"/>
                  <a:pt x="2375367" y="2267205"/>
                </a:cubicBezTo>
                <a:cubicBezTo>
                  <a:pt x="2514214" y="2371345"/>
                  <a:pt x="2342725" y="2239225"/>
                  <a:pt x="2458454" y="2338427"/>
                </a:cubicBezTo>
                <a:cubicBezTo>
                  <a:pt x="2473474" y="2351302"/>
                  <a:pt x="2490912" y="2361162"/>
                  <a:pt x="2505932" y="2374037"/>
                </a:cubicBezTo>
                <a:cubicBezTo>
                  <a:pt x="2518677" y="2384962"/>
                  <a:pt x="2528645" y="2398901"/>
                  <a:pt x="2541541" y="2409648"/>
                </a:cubicBezTo>
                <a:cubicBezTo>
                  <a:pt x="2576196" y="2438529"/>
                  <a:pt x="2616469" y="2460839"/>
                  <a:pt x="2648367" y="2492739"/>
                </a:cubicBezTo>
                <a:cubicBezTo>
                  <a:pt x="2680019" y="2524393"/>
                  <a:pt x="2715360" y="2552745"/>
                  <a:pt x="2743323" y="2587700"/>
                </a:cubicBezTo>
                <a:cubicBezTo>
                  <a:pt x="2759149" y="2607484"/>
                  <a:pt x="2773854" y="2628219"/>
                  <a:pt x="2790802" y="2647051"/>
                </a:cubicBezTo>
                <a:cubicBezTo>
                  <a:pt x="2809517" y="2667847"/>
                  <a:pt x="2833605" y="2683840"/>
                  <a:pt x="2850149" y="2706402"/>
                </a:cubicBezTo>
                <a:cubicBezTo>
                  <a:pt x="2877435" y="2743612"/>
                  <a:pt x="2893681" y="2788189"/>
                  <a:pt x="2921366" y="2825104"/>
                </a:cubicBezTo>
                <a:cubicBezTo>
                  <a:pt x="3054719" y="3002917"/>
                  <a:pt x="2868594" y="2759401"/>
                  <a:pt x="2992584" y="2908196"/>
                </a:cubicBezTo>
                <a:cubicBezTo>
                  <a:pt x="3019285" y="2940239"/>
                  <a:pt x="3024889" y="2968387"/>
                  <a:pt x="3051931" y="3003157"/>
                </a:cubicBezTo>
                <a:cubicBezTo>
                  <a:pt x="3122205" y="3093514"/>
                  <a:pt x="3078198" y="3007200"/>
                  <a:pt x="3135018" y="3098118"/>
                </a:cubicBezTo>
                <a:cubicBezTo>
                  <a:pt x="3144396" y="3113124"/>
                  <a:pt x="3148942" y="3130876"/>
                  <a:pt x="3158757" y="3145599"/>
                </a:cubicBezTo>
                <a:cubicBezTo>
                  <a:pt x="3164964" y="3154911"/>
                  <a:pt x="3175505" y="3160601"/>
                  <a:pt x="3182496" y="3169340"/>
                </a:cubicBezTo>
                <a:cubicBezTo>
                  <a:pt x="3191408" y="3180480"/>
                  <a:pt x="3197845" y="3193412"/>
                  <a:pt x="3206236" y="3204950"/>
                </a:cubicBezTo>
                <a:cubicBezTo>
                  <a:pt x="3229507" y="3236949"/>
                  <a:pt x="3256717" y="3266214"/>
                  <a:pt x="3277453" y="3299912"/>
                </a:cubicBezTo>
                <a:lnTo>
                  <a:pt x="3372409" y="3454224"/>
                </a:lnTo>
                <a:cubicBezTo>
                  <a:pt x="3384439" y="3473911"/>
                  <a:pt x="3399450" y="3492154"/>
                  <a:pt x="3408018" y="3513575"/>
                </a:cubicBezTo>
                <a:cubicBezTo>
                  <a:pt x="3423844" y="3553142"/>
                  <a:pt x="3433572" y="3595735"/>
                  <a:pt x="3455496" y="3632277"/>
                </a:cubicBezTo>
                <a:cubicBezTo>
                  <a:pt x="3467366" y="3652061"/>
                  <a:pt x="3482017" y="3670422"/>
                  <a:pt x="3491105" y="3691628"/>
                </a:cubicBezTo>
                <a:cubicBezTo>
                  <a:pt x="3505891" y="3726130"/>
                  <a:pt x="3512773" y="3763607"/>
                  <a:pt x="3526713" y="3798459"/>
                </a:cubicBezTo>
                <a:cubicBezTo>
                  <a:pt x="3557023" y="3874239"/>
                  <a:pt x="3540923" y="3838752"/>
                  <a:pt x="3574191" y="3905291"/>
                </a:cubicBezTo>
                <a:cubicBezTo>
                  <a:pt x="3578148" y="3932988"/>
                  <a:pt x="3579770" y="3961120"/>
                  <a:pt x="3586061" y="3988382"/>
                </a:cubicBezTo>
                <a:cubicBezTo>
                  <a:pt x="3592949" y="4018229"/>
                  <a:pt x="3638219" y="4135391"/>
                  <a:pt x="3645409" y="4154565"/>
                </a:cubicBezTo>
                <a:cubicBezTo>
                  <a:pt x="3660651" y="4337488"/>
                  <a:pt x="3669148" y="4412254"/>
                  <a:pt x="3669148" y="4629372"/>
                </a:cubicBezTo>
                <a:cubicBezTo>
                  <a:pt x="3669148" y="4796518"/>
                  <a:pt x="3719427" y="4901851"/>
                  <a:pt x="3633539" y="5009218"/>
                </a:cubicBezTo>
                <a:cubicBezTo>
                  <a:pt x="3626548" y="5017957"/>
                  <a:pt x="3618539" y="5025968"/>
                  <a:pt x="3609800" y="5032959"/>
                </a:cubicBezTo>
                <a:cubicBezTo>
                  <a:pt x="3598661" y="5041871"/>
                  <a:pt x="3586061" y="5048786"/>
                  <a:pt x="3574191" y="5056699"/>
                </a:cubicBezTo>
                <a:cubicBezTo>
                  <a:pt x="3544453" y="5034394"/>
                  <a:pt x="3514253" y="5015241"/>
                  <a:pt x="3491105" y="4985478"/>
                </a:cubicBezTo>
                <a:cubicBezTo>
                  <a:pt x="3473589" y="4962956"/>
                  <a:pt x="3459452" y="4937997"/>
                  <a:pt x="3443626" y="4914257"/>
                </a:cubicBezTo>
                <a:lnTo>
                  <a:pt x="3396148" y="4843036"/>
                </a:lnTo>
                <a:lnTo>
                  <a:pt x="3348670" y="4771815"/>
                </a:lnTo>
                <a:cubicBezTo>
                  <a:pt x="3308971" y="4732112"/>
                  <a:pt x="3338626" y="4764873"/>
                  <a:pt x="3301192" y="4712464"/>
                </a:cubicBezTo>
                <a:cubicBezTo>
                  <a:pt x="3289693" y="4696365"/>
                  <a:pt x="3276556" y="4681444"/>
                  <a:pt x="3265583" y="4664983"/>
                </a:cubicBezTo>
                <a:cubicBezTo>
                  <a:pt x="3252786" y="4645786"/>
                  <a:pt x="3243817" y="4624089"/>
                  <a:pt x="3229975" y="4605632"/>
                </a:cubicBezTo>
                <a:cubicBezTo>
                  <a:pt x="3190594" y="4553121"/>
                  <a:pt x="3198310" y="4589779"/>
                  <a:pt x="3170627" y="4534411"/>
                </a:cubicBezTo>
                <a:cubicBezTo>
                  <a:pt x="3131429" y="4456011"/>
                  <a:pt x="3191711" y="4542565"/>
                  <a:pt x="3135018" y="4463190"/>
                </a:cubicBezTo>
                <a:cubicBezTo>
                  <a:pt x="3106564" y="4423351"/>
                  <a:pt x="3071939" y="4380351"/>
                  <a:pt x="3040062" y="4344488"/>
                </a:cubicBezTo>
                <a:cubicBezTo>
                  <a:pt x="3028910" y="4331941"/>
                  <a:pt x="3014759" y="4322128"/>
                  <a:pt x="3004453" y="4308877"/>
                </a:cubicBezTo>
                <a:cubicBezTo>
                  <a:pt x="2986937" y="4286355"/>
                  <a:pt x="2971130" y="4262429"/>
                  <a:pt x="2956975" y="4237656"/>
                </a:cubicBezTo>
                <a:cubicBezTo>
                  <a:pt x="2939418" y="4206929"/>
                  <a:pt x="2931604" y="4170330"/>
                  <a:pt x="2909497" y="4142695"/>
                </a:cubicBezTo>
                <a:cubicBezTo>
                  <a:pt x="2893671" y="4122911"/>
                  <a:pt x="2875620" y="4104718"/>
                  <a:pt x="2862019" y="4083344"/>
                </a:cubicBezTo>
                <a:cubicBezTo>
                  <a:pt x="2847770" y="4060951"/>
                  <a:pt x="2841133" y="4034208"/>
                  <a:pt x="2826410" y="4012123"/>
                </a:cubicBezTo>
                <a:cubicBezTo>
                  <a:pt x="2811659" y="3989996"/>
                  <a:pt x="2746234" y="3914742"/>
                  <a:pt x="2719584" y="3893421"/>
                </a:cubicBezTo>
                <a:cubicBezTo>
                  <a:pt x="2697305" y="3875597"/>
                  <a:pt x="2670029" y="3864508"/>
                  <a:pt x="2648367" y="3845940"/>
                </a:cubicBezTo>
                <a:cubicBezTo>
                  <a:pt x="2620671" y="3822200"/>
                  <a:pt x="2592271" y="3799258"/>
                  <a:pt x="2565280" y="3774719"/>
                </a:cubicBezTo>
                <a:cubicBezTo>
                  <a:pt x="2548719" y="3759663"/>
                  <a:pt x="2536138" y="3740074"/>
                  <a:pt x="2517802" y="3727238"/>
                </a:cubicBezTo>
                <a:cubicBezTo>
                  <a:pt x="2496059" y="3712017"/>
                  <a:pt x="2469629" y="3704797"/>
                  <a:pt x="2446585" y="3691628"/>
                </a:cubicBezTo>
                <a:cubicBezTo>
                  <a:pt x="2414177" y="3673108"/>
                  <a:pt x="2384160" y="3650577"/>
                  <a:pt x="2351628" y="3632277"/>
                </a:cubicBezTo>
                <a:cubicBezTo>
                  <a:pt x="2240304" y="3569654"/>
                  <a:pt x="2287910" y="3601319"/>
                  <a:pt x="2197324" y="3561056"/>
                </a:cubicBezTo>
                <a:cubicBezTo>
                  <a:pt x="2135270" y="3533475"/>
                  <a:pt x="2160879" y="3537036"/>
                  <a:pt x="2090498" y="3513575"/>
                </a:cubicBezTo>
                <a:cubicBezTo>
                  <a:pt x="2075022" y="3508416"/>
                  <a:pt x="2058705" y="3506187"/>
                  <a:pt x="2043020" y="3501705"/>
                </a:cubicBezTo>
                <a:cubicBezTo>
                  <a:pt x="2030990" y="3498268"/>
                  <a:pt x="2019442" y="3493272"/>
                  <a:pt x="2007412" y="3489835"/>
                </a:cubicBezTo>
                <a:cubicBezTo>
                  <a:pt x="1991726" y="3485353"/>
                  <a:pt x="1975208" y="3483692"/>
                  <a:pt x="1959933" y="3477964"/>
                </a:cubicBezTo>
                <a:cubicBezTo>
                  <a:pt x="1943366" y="3471751"/>
                  <a:pt x="1928718" y="3461194"/>
                  <a:pt x="1912455" y="3454224"/>
                </a:cubicBezTo>
                <a:cubicBezTo>
                  <a:pt x="1900955" y="3449295"/>
                  <a:pt x="1888037" y="3447949"/>
                  <a:pt x="1876847" y="3442354"/>
                </a:cubicBezTo>
                <a:cubicBezTo>
                  <a:pt x="1864087" y="3435974"/>
                  <a:pt x="1853624" y="3425692"/>
                  <a:pt x="1841238" y="3418614"/>
                </a:cubicBezTo>
                <a:cubicBezTo>
                  <a:pt x="1787069" y="3387658"/>
                  <a:pt x="1795614" y="3403664"/>
                  <a:pt x="1746282" y="3359263"/>
                </a:cubicBezTo>
                <a:cubicBezTo>
                  <a:pt x="1721328" y="3336803"/>
                  <a:pt x="1675064" y="3288041"/>
                  <a:pt x="1675064" y="3288041"/>
                </a:cubicBezTo>
                <a:cubicBezTo>
                  <a:pt x="1667151" y="3272214"/>
                  <a:pt x="1659918" y="3256029"/>
                  <a:pt x="1651325" y="3240561"/>
                </a:cubicBezTo>
                <a:cubicBezTo>
                  <a:pt x="1640121" y="3220393"/>
                  <a:pt x="1624285" y="3202631"/>
                  <a:pt x="1615717" y="3181210"/>
                </a:cubicBezTo>
                <a:cubicBezTo>
                  <a:pt x="1608224" y="3162477"/>
                  <a:pt x="1609155" y="3141324"/>
                  <a:pt x="1603847" y="3121859"/>
                </a:cubicBezTo>
                <a:cubicBezTo>
                  <a:pt x="1597263" y="3097716"/>
                  <a:pt x="1588021" y="3074378"/>
                  <a:pt x="1580108" y="3050638"/>
                </a:cubicBezTo>
                <a:cubicBezTo>
                  <a:pt x="1576151" y="3038768"/>
                  <a:pt x="1570692" y="3027296"/>
                  <a:pt x="1568238" y="3015027"/>
                </a:cubicBezTo>
                <a:cubicBezTo>
                  <a:pt x="1551462" y="2931137"/>
                  <a:pt x="1562749" y="2974816"/>
                  <a:pt x="1532630" y="2884455"/>
                </a:cubicBezTo>
                <a:cubicBezTo>
                  <a:pt x="1537288" y="2823901"/>
                  <a:pt x="1542443" y="2675930"/>
                  <a:pt x="1568238" y="2611441"/>
                </a:cubicBezTo>
                <a:lnTo>
                  <a:pt x="1591978" y="2552090"/>
                </a:lnTo>
                <a:cubicBezTo>
                  <a:pt x="1604028" y="2431579"/>
                  <a:pt x="1611287" y="2442416"/>
                  <a:pt x="1591978" y="2326556"/>
                </a:cubicBezTo>
                <a:cubicBezTo>
                  <a:pt x="1589267" y="2310291"/>
                  <a:pt x="1577597" y="2272995"/>
                  <a:pt x="1556369" y="2267205"/>
                </a:cubicBezTo>
                <a:cubicBezTo>
                  <a:pt x="1521804" y="2257777"/>
                  <a:pt x="1485152" y="2259292"/>
                  <a:pt x="1449543" y="2255335"/>
                </a:cubicBezTo>
                <a:cubicBezTo>
                  <a:pt x="1402065" y="2259292"/>
                  <a:pt x="1354490" y="2262217"/>
                  <a:pt x="1307109" y="2267205"/>
                </a:cubicBezTo>
                <a:cubicBezTo>
                  <a:pt x="1286762" y="2269347"/>
                  <a:pt x="1216965" y="2275371"/>
                  <a:pt x="1188413" y="2290946"/>
                </a:cubicBezTo>
                <a:cubicBezTo>
                  <a:pt x="1155645" y="2308820"/>
                  <a:pt x="1121797" y="2326005"/>
                  <a:pt x="1093457" y="2350297"/>
                </a:cubicBezTo>
                <a:cubicBezTo>
                  <a:pt x="1065761" y="2374037"/>
                  <a:pt x="1037100" y="2396696"/>
                  <a:pt x="1010370" y="2421518"/>
                </a:cubicBezTo>
                <a:cubicBezTo>
                  <a:pt x="981668" y="2448171"/>
                  <a:pt x="927283" y="2504609"/>
                  <a:pt x="927283" y="2504609"/>
                </a:cubicBezTo>
                <a:cubicBezTo>
                  <a:pt x="919370" y="2520436"/>
                  <a:pt x="909139" y="2535303"/>
                  <a:pt x="903544" y="2552090"/>
                </a:cubicBezTo>
                <a:cubicBezTo>
                  <a:pt x="893227" y="2583044"/>
                  <a:pt x="879805" y="2647051"/>
                  <a:pt x="879805" y="2647051"/>
                </a:cubicBezTo>
                <a:cubicBezTo>
                  <a:pt x="875848" y="2682662"/>
                  <a:pt x="873002" y="2718413"/>
                  <a:pt x="867935" y="2753883"/>
                </a:cubicBezTo>
                <a:cubicBezTo>
                  <a:pt x="865082" y="2773856"/>
                  <a:pt x="875206" y="2806854"/>
                  <a:pt x="856066" y="2813234"/>
                </a:cubicBezTo>
                <a:cubicBezTo>
                  <a:pt x="839279" y="2818830"/>
                  <a:pt x="842612" y="2780152"/>
                  <a:pt x="832327" y="2765753"/>
                </a:cubicBezTo>
                <a:cubicBezTo>
                  <a:pt x="802877" y="2724520"/>
                  <a:pt x="769807" y="2685978"/>
                  <a:pt x="737370" y="2647051"/>
                </a:cubicBezTo>
                <a:cubicBezTo>
                  <a:pt x="710445" y="2614739"/>
                  <a:pt x="684024" y="2581831"/>
                  <a:pt x="654284" y="2552090"/>
                </a:cubicBezTo>
                <a:cubicBezTo>
                  <a:pt x="634501" y="2532306"/>
                  <a:pt x="613523" y="2513650"/>
                  <a:pt x="594936" y="2492739"/>
                </a:cubicBezTo>
                <a:cubicBezTo>
                  <a:pt x="581793" y="2477952"/>
                  <a:pt x="572561" y="2459963"/>
                  <a:pt x="559327" y="2445258"/>
                </a:cubicBezTo>
                <a:cubicBezTo>
                  <a:pt x="536869" y="2420303"/>
                  <a:pt x="516044" y="2392661"/>
                  <a:pt x="488110" y="2374037"/>
                </a:cubicBezTo>
                <a:lnTo>
                  <a:pt x="416893" y="2326556"/>
                </a:lnTo>
                <a:cubicBezTo>
                  <a:pt x="349632" y="2338426"/>
                  <a:pt x="281553" y="2346346"/>
                  <a:pt x="215110" y="2362167"/>
                </a:cubicBezTo>
                <a:cubicBezTo>
                  <a:pt x="179179" y="2370722"/>
                  <a:pt x="122319" y="2417188"/>
                  <a:pt x="108285" y="2445258"/>
                </a:cubicBezTo>
                <a:cubicBezTo>
                  <a:pt x="27538" y="2606758"/>
                  <a:pt x="56781" y="2538412"/>
                  <a:pt x="13328" y="2647051"/>
                </a:cubicBezTo>
                <a:cubicBezTo>
                  <a:pt x="-4314" y="2752918"/>
                  <a:pt x="-8215" y="2730573"/>
                  <a:pt x="25198" y="2872585"/>
                </a:cubicBezTo>
                <a:cubicBezTo>
                  <a:pt x="30797" y="2896381"/>
                  <a:pt x="76937" y="2962679"/>
                  <a:pt x="84545" y="2979417"/>
                </a:cubicBezTo>
                <a:cubicBezTo>
                  <a:pt x="94900" y="3002199"/>
                  <a:pt x="101701" y="3026495"/>
                  <a:pt x="108285" y="3050638"/>
                </a:cubicBezTo>
                <a:cubicBezTo>
                  <a:pt x="127998" y="3122923"/>
                  <a:pt x="110131" y="3105243"/>
                  <a:pt x="143893" y="3181210"/>
                </a:cubicBezTo>
                <a:cubicBezTo>
                  <a:pt x="149687" y="3194246"/>
                  <a:pt x="161252" y="3204060"/>
                  <a:pt x="167632" y="3216820"/>
                </a:cubicBezTo>
                <a:cubicBezTo>
                  <a:pt x="173228" y="3228012"/>
                  <a:pt x="173294" y="3241567"/>
                  <a:pt x="179502" y="3252431"/>
                </a:cubicBezTo>
                <a:cubicBezTo>
                  <a:pt x="189317" y="3269608"/>
                  <a:pt x="204137" y="3283451"/>
                  <a:pt x="215110" y="3299912"/>
                </a:cubicBezTo>
                <a:cubicBezTo>
                  <a:pt x="227907" y="3319109"/>
                  <a:pt x="237922" y="3340066"/>
                  <a:pt x="250719" y="3359263"/>
                </a:cubicBezTo>
                <a:cubicBezTo>
                  <a:pt x="261692" y="3375724"/>
                  <a:pt x="274983" y="3390536"/>
                  <a:pt x="286328" y="3406743"/>
                </a:cubicBezTo>
                <a:cubicBezTo>
                  <a:pt x="286344" y="3406766"/>
                  <a:pt x="345668" y="3495758"/>
                  <a:pt x="357545" y="3513575"/>
                </a:cubicBezTo>
                <a:cubicBezTo>
                  <a:pt x="365458" y="3525445"/>
                  <a:pt x="372725" y="3537773"/>
                  <a:pt x="381284" y="3549186"/>
                </a:cubicBezTo>
                <a:cubicBezTo>
                  <a:pt x="393154" y="3565013"/>
                  <a:pt x="402107" y="3583522"/>
                  <a:pt x="416893" y="3596666"/>
                </a:cubicBezTo>
                <a:cubicBezTo>
                  <a:pt x="438217" y="3615622"/>
                  <a:pt x="464737" y="3627785"/>
                  <a:pt x="488110" y="3644147"/>
                </a:cubicBezTo>
                <a:cubicBezTo>
                  <a:pt x="504317" y="3655492"/>
                  <a:pt x="519128" y="3668784"/>
                  <a:pt x="535588" y="3679758"/>
                </a:cubicBezTo>
                <a:cubicBezTo>
                  <a:pt x="554784" y="3692556"/>
                  <a:pt x="575740" y="3702570"/>
                  <a:pt x="594936" y="3715368"/>
                </a:cubicBezTo>
                <a:cubicBezTo>
                  <a:pt x="611396" y="3726342"/>
                  <a:pt x="625047" y="3741505"/>
                  <a:pt x="642414" y="3750979"/>
                </a:cubicBezTo>
                <a:cubicBezTo>
                  <a:pt x="722655" y="3794749"/>
                  <a:pt x="705927" y="3778342"/>
                  <a:pt x="772979" y="3798459"/>
                </a:cubicBezTo>
                <a:cubicBezTo>
                  <a:pt x="891476" y="3834011"/>
                  <a:pt x="796238" y="3815349"/>
                  <a:pt x="927283" y="3834070"/>
                </a:cubicBezTo>
                <a:lnTo>
                  <a:pt x="1164674" y="3905291"/>
                </a:lnTo>
                <a:cubicBezTo>
                  <a:pt x="1204239" y="3917161"/>
                  <a:pt x="1245622" y="3924125"/>
                  <a:pt x="1283369" y="3940902"/>
                </a:cubicBezTo>
                <a:cubicBezTo>
                  <a:pt x="1318978" y="3956729"/>
                  <a:pt x="1354225" y="3973394"/>
                  <a:pt x="1390195" y="3988382"/>
                </a:cubicBezTo>
                <a:cubicBezTo>
                  <a:pt x="1510011" y="4038308"/>
                  <a:pt x="1267246" y="3915034"/>
                  <a:pt x="1532630" y="4047733"/>
                </a:cubicBezTo>
                <a:cubicBezTo>
                  <a:pt x="1545389" y="4054113"/>
                  <a:pt x="1555768" y="4064546"/>
                  <a:pt x="1568238" y="4071474"/>
                </a:cubicBezTo>
                <a:cubicBezTo>
                  <a:pt x="1591439" y="4084364"/>
                  <a:pt x="1615202" y="4096304"/>
                  <a:pt x="1639456" y="4107084"/>
                </a:cubicBezTo>
                <a:cubicBezTo>
                  <a:pt x="1673745" y="4122324"/>
                  <a:pt x="1684825" y="4118252"/>
                  <a:pt x="1722543" y="4130825"/>
                </a:cubicBezTo>
                <a:cubicBezTo>
                  <a:pt x="1760039" y="4143325"/>
                  <a:pt x="1862794" y="4183149"/>
                  <a:pt x="1900586" y="4202046"/>
                </a:cubicBezTo>
                <a:cubicBezTo>
                  <a:pt x="1939181" y="4221344"/>
                  <a:pt x="1996659" y="4263186"/>
                  <a:pt x="2031151" y="4285137"/>
                </a:cubicBezTo>
                <a:cubicBezTo>
                  <a:pt x="2050614" y="4297524"/>
                  <a:pt x="2072042" y="4306906"/>
                  <a:pt x="2090498" y="4320748"/>
                </a:cubicBezTo>
                <a:cubicBezTo>
                  <a:pt x="2125300" y="4346850"/>
                  <a:pt x="2138888" y="4358412"/>
                  <a:pt x="2173585" y="4380099"/>
                </a:cubicBezTo>
                <a:cubicBezTo>
                  <a:pt x="2193148" y="4392327"/>
                  <a:pt x="2213737" y="4402911"/>
                  <a:pt x="2232933" y="4415709"/>
                </a:cubicBezTo>
                <a:cubicBezTo>
                  <a:pt x="2314764" y="4470266"/>
                  <a:pt x="2244909" y="4435191"/>
                  <a:pt x="2339759" y="4486930"/>
                </a:cubicBezTo>
                <a:cubicBezTo>
                  <a:pt x="2363059" y="4499640"/>
                  <a:pt x="2388650" y="4508188"/>
                  <a:pt x="2410976" y="4522541"/>
                </a:cubicBezTo>
                <a:cubicBezTo>
                  <a:pt x="2550030" y="4611938"/>
                  <a:pt x="2464943" y="4562346"/>
                  <a:pt x="2541541" y="4629372"/>
                </a:cubicBezTo>
                <a:cubicBezTo>
                  <a:pt x="2560607" y="4646055"/>
                  <a:pt x="2582273" y="4659668"/>
                  <a:pt x="2600889" y="4676853"/>
                </a:cubicBezTo>
                <a:cubicBezTo>
                  <a:pt x="2633781" y="4707217"/>
                  <a:pt x="2660034" y="4744956"/>
                  <a:pt x="2695845" y="4771815"/>
                </a:cubicBezTo>
                <a:cubicBezTo>
                  <a:pt x="2755549" y="4816595"/>
                  <a:pt x="2785596" y="4832625"/>
                  <a:pt x="2826410" y="4914257"/>
                </a:cubicBezTo>
                <a:cubicBezTo>
                  <a:pt x="2834323" y="4930084"/>
                  <a:pt x="2841045" y="4946565"/>
                  <a:pt x="2850149" y="4961738"/>
                </a:cubicBezTo>
                <a:cubicBezTo>
                  <a:pt x="2864828" y="4986204"/>
                  <a:pt x="2888604" y="5005891"/>
                  <a:pt x="2897627" y="5032959"/>
                </a:cubicBezTo>
                <a:cubicBezTo>
                  <a:pt x="2901584" y="5044829"/>
                  <a:pt x="2904320" y="5057178"/>
                  <a:pt x="2909497" y="5068569"/>
                </a:cubicBezTo>
                <a:cubicBezTo>
                  <a:pt x="2924141" y="5100787"/>
                  <a:pt x="2956975" y="5163531"/>
                  <a:pt x="2956975" y="5163531"/>
                </a:cubicBezTo>
                <a:cubicBezTo>
                  <a:pt x="2960932" y="5183315"/>
                  <a:pt x="2963952" y="5203309"/>
                  <a:pt x="2968845" y="5222882"/>
                </a:cubicBezTo>
                <a:cubicBezTo>
                  <a:pt x="2989062" y="5303753"/>
                  <a:pt x="2975087" y="5204104"/>
                  <a:pt x="2992584" y="5317843"/>
                </a:cubicBezTo>
                <a:cubicBezTo>
                  <a:pt x="2997434" y="5349372"/>
                  <a:pt x="2991888" y="5383484"/>
                  <a:pt x="3004453" y="5412805"/>
                </a:cubicBezTo>
                <a:cubicBezTo>
                  <a:pt x="3007938" y="5420937"/>
                  <a:pt x="3020279" y="5404892"/>
                  <a:pt x="3028192" y="5400935"/>
                </a:cubicBezTo>
              </a:path>
            </a:pathLst>
          </a:custGeom>
          <a:solidFill>
            <a:srgbClr val="996633">
              <a:alpha val="50000"/>
            </a:srgbClr>
          </a:solidFill>
          <a:ln>
            <a:solidFill>
              <a:srgbClr val="9966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095">
            <a:off x="8319581" y="3024279"/>
            <a:ext cx="914836" cy="914836"/>
          </a:xfrm>
          <a:prstGeom prst="rect">
            <a:avLst/>
          </a:prstGeom>
        </p:spPr>
      </p:pic>
      <p:pic>
        <p:nvPicPr>
          <p:cNvPr id="6" name="Picture 5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815">
            <a:off x="7875413" y="2624344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27">
            <a:off x="6742199" y="2776744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7335481" y="2765145"/>
            <a:ext cx="914836" cy="914836"/>
          </a:xfrm>
          <a:prstGeom prst="rect">
            <a:avLst/>
          </a:prstGeom>
        </p:spPr>
      </p:pic>
      <p:pic>
        <p:nvPicPr>
          <p:cNvPr id="10" name="Picture 9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095">
            <a:off x="6964915" y="1691458"/>
            <a:ext cx="914836" cy="914836"/>
          </a:xfrm>
          <a:prstGeom prst="rect">
            <a:avLst/>
          </a:prstGeom>
        </p:spPr>
      </p:pic>
      <p:pic>
        <p:nvPicPr>
          <p:cNvPr id="11" name="Picture 10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815">
            <a:off x="6520747" y="1291523"/>
            <a:ext cx="914836" cy="914836"/>
          </a:xfrm>
          <a:prstGeom prst="rect">
            <a:avLst/>
          </a:prstGeom>
        </p:spPr>
      </p:pic>
      <p:pic>
        <p:nvPicPr>
          <p:cNvPr id="12" name="Picture 11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095">
            <a:off x="1817181" y="3024279"/>
            <a:ext cx="914836" cy="914836"/>
          </a:xfrm>
          <a:prstGeom prst="rect">
            <a:avLst/>
          </a:prstGeom>
        </p:spPr>
      </p:pic>
      <p:pic>
        <p:nvPicPr>
          <p:cNvPr id="13" name="Picture 12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815">
            <a:off x="1373013" y="2624344"/>
            <a:ext cx="914836" cy="914836"/>
          </a:xfrm>
          <a:prstGeom prst="rect">
            <a:avLst/>
          </a:prstGeom>
        </p:spPr>
      </p:pic>
      <p:pic>
        <p:nvPicPr>
          <p:cNvPr id="14" name="Picture 13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095">
            <a:off x="3764514" y="875426"/>
            <a:ext cx="914836" cy="914836"/>
          </a:xfrm>
          <a:prstGeom prst="rect">
            <a:avLst/>
          </a:prstGeom>
        </p:spPr>
      </p:pic>
      <p:pic>
        <p:nvPicPr>
          <p:cNvPr id="15" name="Picture 14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815">
            <a:off x="3320346" y="475491"/>
            <a:ext cx="914836" cy="914836"/>
          </a:xfrm>
          <a:prstGeom prst="rect">
            <a:avLst/>
          </a:prstGeom>
        </p:spPr>
      </p:pic>
      <p:pic>
        <p:nvPicPr>
          <p:cNvPr id="16" name="Picture 15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095">
            <a:off x="5810347" y="1381246"/>
            <a:ext cx="914836" cy="914836"/>
          </a:xfrm>
          <a:prstGeom prst="rect">
            <a:avLst/>
          </a:prstGeom>
        </p:spPr>
      </p:pic>
      <p:pic>
        <p:nvPicPr>
          <p:cNvPr id="17" name="Picture 16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815">
            <a:off x="5366179" y="981311"/>
            <a:ext cx="914836" cy="914836"/>
          </a:xfrm>
          <a:prstGeom prst="rect">
            <a:avLst/>
          </a:prstGeom>
        </p:spPr>
      </p:pic>
      <p:pic>
        <p:nvPicPr>
          <p:cNvPr id="18" name="Picture 17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27">
            <a:off x="5419430" y="1367972"/>
            <a:ext cx="914836" cy="914836"/>
          </a:xfrm>
          <a:prstGeom prst="rect">
            <a:avLst/>
          </a:prstGeom>
        </p:spPr>
      </p:pic>
      <p:pic>
        <p:nvPicPr>
          <p:cNvPr id="19" name="Picture 18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6012712" y="1356373"/>
            <a:ext cx="914836" cy="914836"/>
          </a:xfrm>
          <a:prstGeom prst="rect">
            <a:avLst/>
          </a:prstGeom>
        </p:spPr>
      </p:pic>
      <p:pic>
        <p:nvPicPr>
          <p:cNvPr id="20" name="Picture 19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27">
            <a:off x="4349482" y="1133623"/>
            <a:ext cx="914836" cy="914836"/>
          </a:xfrm>
          <a:prstGeom prst="rect">
            <a:avLst/>
          </a:prstGeom>
        </p:spPr>
      </p:pic>
      <p:pic>
        <p:nvPicPr>
          <p:cNvPr id="21" name="Picture 20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4942764" y="1122024"/>
            <a:ext cx="914836" cy="914836"/>
          </a:xfrm>
          <a:prstGeom prst="rect">
            <a:avLst/>
          </a:prstGeom>
        </p:spPr>
      </p:pic>
      <p:pic>
        <p:nvPicPr>
          <p:cNvPr id="22" name="Picture 21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27">
            <a:off x="3744602" y="1238272"/>
            <a:ext cx="914836" cy="914836"/>
          </a:xfrm>
          <a:prstGeom prst="rect">
            <a:avLst/>
          </a:prstGeom>
        </p:spPr>
      </p:pic>
      <p:pic>
        <p:nvPicPr>
          <p:cNvPr id="23" name="Picture 22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4337884" y="1226673"/>
            <a:ext cx="914836" cy="914836"/>
          </a:xfrm>
          <a:prstGeom prst="rect">
            <a:avLst/>
          </a:prstGeom>
        </p:spPr>
      </p:pic>
      <p:pic>
        <p:nvPicPr>
          <p:cNvPr id="24" name="Picture 23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27">
            <a:off x="1323327" y="774689"/>
            <a:ext cx="914836" cy="914836"/>
          </a:xfrm>
          <a:prstGeom prst="rect">
            <a:avLst/>
          </a:prstGeom>
        </p:spPr>
      </p:pic>
      <p:pic>
        <p:nvPicPr>
          <p:cNvPr id="25" name="Picture 24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1916609" y="763090"/>
            <a:ext cx="914836" cy="914836"/>
          </a:xfrm>
          <a:prstGeom prst="rect">
            <a:avLst/>
          </a:prstGeom>
        </p:spPr>
      </p:pic>
      <p:pic>
        <p:nvPicPr>
          <p:cNvPr id="26" name="Picture 25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27">
            <a:off x="128364" y="2952342"/>
            <a:ext cx="914836" cy="914836"/>
          </a:xfrm>
          <a:prstGeom prst="rect">
            <a:avLst/>
          </a:prstGeom>
        </p:spPr>
      </p:pic>
      <p:pic>
        <p:nvPicPr>
          <p:cNvPr id="27" name="Picture 26" descr="leaf-green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721646" y="2940743"/>
            <a:ext cx="914836" cy="9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ision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7200" y="1078208"/>
            <a:ext cx="8101584" cy="5321808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087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HCI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CompBio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Research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Startup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1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Decision Trees are Recursive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0584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9144000" cy="4765691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Assignment 3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4338" y="5933696"/>
            <a:ext cx="7434697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 order to learn recursion, you will teach recursion.</a:t>
            </a:r>
          </a:p>
          <a:p>
            <a:pPr algn="ctr"/>
            <a:r>
              <a:rPr lang="en-US" sz="2400" dirty="0" smtClean="0"/>
              <a:t>In order to teach recursion, you must first learn recursion.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5470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HCI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CompBio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Research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Startup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88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HCI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CompBio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Research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Startup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1612928" y="2160374"/>
            <a:ext cx="7228552" cy="4238789"/>
          </a:xfrm>
          <a:custGeom>
            <a:avLst/>
            <a:gdLst>
              <a:gd name="connsiteX0" fmla="*/ 3394690 w 7228552"/>
              <a:gd name="connsiteY0" fmla="*/ 71221 h 4238789"/>
              <a:gd name="connsiteX1" fmla="*/ 3335342 w 7228552"/>
              <a:gd name="connsiteY1" fmla="*/ 35610 h 4238789"/>
              <a:gd name="connsiteX2" fmla="*/ 3228516 w 7228552"/>
              <a:gd name="connsiteY2" fmla="*/ 11870 h 4238789"/>
              <a:gd name="connsiteX3" fmla="*/ 3014864 w 7228552"/>
              <a:gd name="connsiteY3" fmla="*/ 23740 h 4238789"/>
              <a:gd name="connsiteX4" fmla="*/ 2931777 w 7228552"/>
              <a:gd name="connsiteY4" fmla="*/ 35610 h 4238789"/>
              <a:gd name="connsiteX5" fmla="*/ 2896169 w 7228552"/>
              <a:gd name="connsiteY5" fmla="*/ 47481 h 4238789"/>
              <a:gd name="connsiteX6" fmla="*/ 2836821 w 7228552"/>
              <a:gd name="connsiteY6" fmla="*/ 59351 h 4238789"/>
              <a:gd name="connsiteX7" fmla="*/ 2753734 w 7228552"/>
              <a:gd name="connsiteY7" fmla="*/ 71221 h 4238789"/>
              <a:gd name="connsiteX8" fmla="*/ 2551952 w 7228552"/>
              <a:gd name="connsiteY8" fmla="*/ 94961 h 4238789"/>
              <a:gd name="connsiteX9" fmla="*/ 2504474 w 7228552"/>
              <a:gd name="connsiteY9" fmla="*/ 106832 h 4238789"/>
              <a:gd name="connsiteX10" fmla="*/ 2445126 w 7228552"/>
              <a:gd name="connsiteY10" fmla="*/ 118702 h 4238789"/>
              <a:gd name="connsiteX11" fmla="*/ 2409517 w 7228552"/>
              <a:gd name="connsiteY11" fmla="*/ 130572 h 4238789"/>
              <a:gd name="connsiteX12" fmla="*/ 2362039 w 7228552"/>
              <a:gd name="connsiteY12" fmla="*/ 142442 h 4238789"/>
              <a:gd name="connsiteX13" fmla="*/ 2290822 w 7228552"/>
              <a:gd name="connsiteY13" fmla="*/ 178053 h 4238789"/>
              <a:gd name="connsiteX14" fmla="*/ 2207735 w 7228552"/>
              <a:gd name="connsiteY14" fmla="*/ 213663 h 4238789"/>
              <a:gd name="connsiteX15" fmla="*/ 2148387 w 7228552"/>
              <a:gd name="connsiteY15" fmla="*/ 249274 h 4238789"/>
              <a:gd name="connsiteX16" fmla="*/ 2077170 w 7228552"/>
              <a:gd name="connsiteY16" fmla="*/ 284884 h 4238789"/>
              <a:gd name="connsiteX17" fmla="*/ 2053431 w 7228552"/>
              <a:gd name="connsiteY17" fmla="*/ 308625 h 4238789"/>
              <a:gd name="connsiteX18" fmla="*/ 2017822 w 7228552"/>
              <a:gd name="connsiteY18" fmla="*/ 320495 h 4238789"/>
              <a:gd name="connsiteX19" fmla="*/ 1970344 w 7228552"/>
              <a:gd name="connsiteY19" fmla="*/ 344235 h 4238789"/>
              <a:gd name="connsiteX20" fmla="*/ 1899127 w 7228552"/>
              <a:gd name="connsiteY20" fmla="*/ 391716 h 4238789"/>
              <a:gd name="connsiteX21" fmla="*/ 1768562 w 7228552"/>
              <a:gd name="connsiteY21" fmla="*/ 474807 h 4238789"/>
              <a:gd name="connsiteX22" fmla="*/ 1732953 w 7228552"/>
              <a:gd name="connsiteY22" fmla="*/ 498548 h 4238789"/>
              <a:gd name="connsiteX23" fmla="*/ 1649867 w 7228552"/>
              <a:gd name="connsiteY23" fmla="*/ 569769 h 4238789"/>
              <a:gd name="connsiteX24" fmla="*/ 1590519 w 7228552"/>
              <a:gd name="connsiteY24" fmla="*/ 617250 h 4238789"/>
              <a:gd name="connsiteX25" fmla="*/ 1554910 w 7228552"/>
              <a:gd name="connsiteY25" fmla="*/ 652860 h 4238789"/>
              <a:gd name="connsiteX26" fmla="*/ 1495563 w 7228552"/>
              <a:gd name="connsiteY26" fmla="*/ 700341 h 4238789"/>
              <a:gd name="connsiteX27" fmla="*/ 1424345 w 7228552"/>
              <a:gd name="connsiteY27" fmla="*/ 771562 h 4238789"/>
              <a:gd name="connsiteX28" fmla="*/ 1353128 w 7228552"/>
              <a:gd name="connsiteY28" fmla="*/ 819043 h 4238789"/>
              <a:gd name="connsiteX29" fmla="*/ 1270041 w 7228552"/>
              <a:gd name="connsiteY29" fmla="*/ 890264 h 4238789"/>
              <a:gd name="connsiteX30" fmla="*/ 1234433 w 7228552"/>
              <a:gd name="connsiteY30" fmla="*/ 925874 h 4238789"/>
              <a:gd name="connsiteX31" fmla="*/ 1198824 w 7228552"/>
              <a:gd name="connsiteY31" fmla="*/ 949615 h 4238789"/>
              <a:gd name="connsiteX32" fmla="*/ 1151346 w 7228552"/>
              <a:gd name="connsiteY32" fmla="*/ 985225 h 4238789"/>
              <a:gd name="connsiteX33" fmla="*/ 1115737 w 7228552"/>
              <a:gd name="connsiteY33" fmla="*/ 1020836 h 4238789"/>
              <a:gd name="connsiteX34" fmla="*/ 1056389 w 7228552"/>
              <a:gd name="connsiteY34" fmla="*/ 1103927 h 4238789"/>
              <a:gd name="connsiteX35" fmla="*/ 1032650 w 7228552"/>
              <a:gd name="connsiteY35" fmla="*/ 1151408 h 4238789"/>
              <a:gd name="connsiteX36" fmla="*/ 985172 w 7228552"/>
              <a:gd name="connsiteY36" fmla="*/ 1210759 h 4238789"/>
              <a:gd name="connsiteX37" fmla="*/ 961433 w 7228552"/>
              <a:gd name="connsiteY37" fmla="*/ 1258240 h 4238789"/>
              <a:gd name="connsiteX38" fmla="*/ 925824 w 7228552"/>
              <a:gd name="connsiteY38" fmla="*/ 1293850 h 4238789"/>
              <a:gd name="connsiteX39" fmla="*/ 890216 w 7228552"/>
              <a:gd name="connsiteY39" fmla="*/ 1341331 h 4238789"/>
              <a:gd name="connsiteX40" fmla="*/ 830868 w 7228552"/>
              <a:gd name="connsiteY40" fmla="*/ 1412552 h 4238789"/>
              <a:gd name="connsiteX41" fmla="*/ 818999 w 7228552"/>
              <a:gd name="connsiteY41" fmla="*/ 1448163 h 4238789"/>
              <a:gd name="connsiteX42" fmla="*/ 759651 w 7228552"/>
              <a:gd name="connsiteY42" fmla="*/ 1507513 h 4238789"/>
              <a:gd name="connsiteX43" fmla="*/ 700303 w 7228552"/>
              <a:gd name="connsiteY43" fmla="*/ 1602475 h 4238789"/>
              <a:gd name="connsiteX44" fmla="*/ 664694 w 7228552"/>
              <a:gd name="connsiteY44" fmla="*/ 1638086 h 4238789"/>
              <a:gd name="connsiteX45" fmla="*/ 581608 w 7228552"/>
              <a:gd name="connsiteY45" fmla="*/ 1768658 h 4238789"/>
              <a:gd name="connsiteX46" fmla="*/ 498521 w 7228552"/>
              <a:gd name="connsiteY46" fmla="*/ 1851749 h 4238789"/>
              <a:gd name="connsiteX47" fmla="*/ 451043 w 7228552"/>
              <a:gd name="connsiteY47" fmla="*/ 1899230 h 4238789"/>
              <a:gd name="connsiteX48" fmla="*/ 415434 w 7228552"/>
              <a:gd name="connsiteY48" fmla="*/ 1946710 h 4238789"/>
              <a:gd name="connsiteX49" fmla="*/ 391695 w 7228552"/>
              <a:gd name="connsiteY49" fmla="*/ 1982321 h 4238789"/>
              <a:gd name="connsiteX50" fmla="*/ 356086 w 7228552"/>
              <a:gd name="connsiteY50" fmla="*/ 2017931 h 4238789"/>
              <a:gd name="connsiteX51" fmla="*/ 308608 w 7228552"/>
              <a:gd name="connsiteY51" fmla="*/ 2089153 h 4238789"/>
              <a:gd name="connsiteX52" fmla="*/ 284869 w 7228552"/>
              <a:gd name="connsiteY52" fmla="*/ 2136633 h 4238789"/>
              <a:gd name="connsiteX53" fmla="*/ 261130 w 7228552"/>
              <a:gd name="connsiteY53" fmla="*/ 2172244 h 4238789"/>
              <a:gd name="connsiteX54" fmla="*/ 237391 w 7228552"/>
              <a:gd name="connsiteY54" fmla="*/ 2219725 h 4238789"/>
              <a:gd name="connsiteX55" fmla="*/ 130565 w 7228552"/>
              <a:gd name="connsiteY55" fmla="*/ 2409648 h 4238789"/>
              <a:gd name="connsiteX56" fmla="*/ 47478 w 7228552"/>
              <a:gd name="connsiteY56" fmla="*/ 2540220 h 4238789"/>
              <a:gd name="connsiteX57" fmla="*/ 0 w 7228552"/>
              <a:gd name="connsiteY57" fmla="*/ 2718272 h 4238789"/>
              <a:gd name="connsiteX58" fmla="*/ 11870 w 7228552"/>
              <a:gd name="connsiteY58" fmla="*/ 3038767 h 4238789"/>
              <a:gd name="connsiteX59" fmla="*/ 47478 w 7228552"/>
              <a:gd name="connsiteY59" fmla="*/ 3157469 h 4238789"/>
              <a:gd name="connsiteX60" fmla="*/ 59348 w 7228552"/>
              <a:gd name="connsiteY60" fmla="*/ 3193080 h 4238789"/>
              <a:gd name="connsiteX61" fmla="*/ 71217 w 7228552"/>
              <a:gd name="connsiteY61" fmla="*/ 3228690 h 4238789"/>
              <a:gd name="connsiteX62" fmla="*/ 94956 w 7228552"/>
              <a:gd name="connsiteY62" fmla="*/ 3264301 h 4238789"/>
              <a:gd name="connsiteX63" fmla="*/ 106826 w 7228552"/>
              <a:gd name="connsiteY63" fmla="*/ 3299912 h 4238789"/>
              <a:gd name="connsiteX64" fmla="*/ 130565 w 7228552"/>
              <a:gd name="connsiteY64" fmla="*/ 3335522 h 4238789"/>
              <a:gd name="connsiteX65" fmla="*/ 142435 w 7228552"/>
              <a:gd name="connsiteY65" fmla="*/ 3371133 h 4238789"/>
              <a:gd name="connsiteX66" fmla="*/ 213652 w 7228552"/>
              <a:gd name="connsiteY66" fmla="*/ 3477964 h 4238789"/>
              <a:gd name="connsiteX67" fmla="*/ 237391 w 7228552"/>
              <a:gd name="connsiteY67" fmla="*/ 3513575 h 4238789"/>
              <a:gd name="connsiteX68" fmla="*/ 296739 w 7228552"/>
              <a:gd name="connsiteY68" fmla="*/ 3572926 h 4238789"/>
              <a:gd name="connsiteX69" fmla="*/ 367956 w 7228552"/>
              <a:gd name="connsiteY69" fmla="*/ 3644147 h 4238789"/>
              <a:gd name="connsiteX70" fmla="*/ 486651 w 7228552"/>
              <a:gd name="connsiteY70" fmla="*/ 3715368 h 4238789"/>
              <a:gd name="connsiteX71" fmla="*/ 522260 w 7228552"/>
              <a:gd name="connsiteY71" fmla="*/ 3739108 h 4238789"/>
              <a:gd name="connsiteX72" fmla="*/ 569738 w 7228552"/>
              <a:gd name="connsiteY72" fmla="*/ 3762849 h 4238789"/>
              <a:gd name="connsiteX73" fmla="*/ 605347 w 7228552"/>
              <a:gd name="connsiteY73" fmla="*/ 3786589 h 4238789"/>
              <a:gd name="connsiteX74" fmla="*/ 652825 w 7228552"/>
              <a:gd name="connsiteY74" fmla="*/ 3798459 h 4238789"/>
              <a:gd name="connsiteX75" fmla="*/ 759651 w 7228552"/>
              <a:gd name="connsiteY75" fmla="*/ 3834070 h 4238789"/>
              <a:gd name="connsiteX76" fmla="*/ 807129 w 7228552"/>
              <a:gd name="connsiteY76" fmla="*/ 3857810 h 4238789"/>
              <a:gd name="connsiteX77" fmla="*/ 949564 w 7228552"/>
              <a:gd name="connsiteY77" fmla="*/ 3893421 h 4238789"/>
              <a:gd name="connsiteX78" fmla="*/ 997042 w 7228552"/>
              <a:gd name="connsiteY78" fmla="*/ 3905291 h 4238789"/>
              <a:gd name="connsiteX79" fmla="*/ 1091998 w 7228552"/>
              <a:gd name="connsiteY79" fmla="*/ 3917161 h 4238789"/>
              <a:gd name="connsiteX80" fmla="*/ 1139476 w 7228552"/>
              <a:gd name="connsiteY80" fmla="*/ 3929031 h 4238789"/>
              <a:gd name="connsiteX81" fmla="*/ 1602388 w 7228552"/>
              <a:gd name="connsiteY81" fmla="*/ 3952772 h 4238789"/>
              <a:gd name="connsiteX82" fmla="*/ 1816040 w 7228552"/>
              <a:gd name="connsiteY82" fmla="*/ 3964642 h 4238789"/>
              <a:gd name="connsiteX83" fmla="*/ 2456996 w 7228552"/>
              <a:gd name="connsiteY83" fmla="*/ 3964642 h 4238789"/>
              <a:gd name="connsiteX84" fmla="*/ 2694386 w 7228552"/>
              <a:gd name="connsiteY84" fmla="*/ 3988382 h 4238789"/>
              <a:gd name="connsiteX85" fmla="*/ 2753734 w 7228552"/>
              <a:gd name="connsiteY85" fmla="*/ 4000253 h 4238789"/>
              <a:gd name="connsiteX86" fmla="*/ 2884299 w 7228552"/>
              <a:gd name="connsiteY86" fmla="*/ 4012123 h 4238789"/>
              <a:gd name="connsiteX87" fmla="*/ 3062342 w 7228552"/>
              <a:gd name="connsiteY87" fmla="*/ 4047733 h 4238789"/>
              <a:gd name="connsiteX88" fmla="*/ 3109821 w 7228552"/>
              <a:gd name="connsiteY88" fmla="*/ 4059603 h 4238789"/>
              <a:gd name="connsiteX89" fmla="*/ 4166210 w 7228552"/>
              <a:gd name="connsiteY89" fmla="*/ 4071474 h 4238789"/>
              <a:gd name="connsiteX90" fmla="*/ 4308644 w 7228552"/>
              <a:gd name="connsiteY90" fmla="*/ 4095214 h 4238789"/>
              <a:gd name="connsiteX91" fmla="*/ 4510427 w 7228552"/>
              <a:gd name="connsiteY91" fmla="*/ 4130825 h 4238789"/>
              <a:gd name="connsiteX92" fmla="*/ 4605383 w 7228552"/>
              <a:gd name="connsiteY92" fmla="*/ 4154565 h 4238789"/>
              <a:gd name="connsiteX93" fmla="*/ 4724079 w 7228552"/>
              <a:gd name="connsiteY93" fmla="*/ 4178305 h 4238789"/>
              <a:gd name="connsiteX94" fmla="*/ 4771557 w 7228552"/>
              <a:gd name="connsiteY94" fmla="*/ 4190176 h 4238789"/>
              <a:gd name="connsiteX95" fmla="*/ 4997078 w 7228552"/>
              <a:gd name="connsiteY95" fmla="*/ 4213916 h 4238789"/>
              <a:gd name="connsiteX96" fmla="*/ 5365034 w 7228552"/>
              <a:gd name="connsiteY96" fmla="*/ 4225786 h 4238789"/>
              <a:gd name="connsiteX97" fmla="*/ 5744859 w 7228552"/>
              <a:gd name="connsiteY97" fmla="*/ 4225786 h 4238789"/>
              <a:gd name="connsiteX98" fmla="*/ 5792337 w 7228552"/>
              <a:gd name="connsiteY98" fmla="*/ 4213916 h 4238789"/>
              <a:gd name="connsiteX99" fmla="*/ 5899163 w 7228552"/>
              <a:gd name="connsiteY99" fmla="*/ 4190176 h 4238789"/>
              <a:gd name="connsiteX100" fmla="*/ 5946642 w 7228552"/>
              <a:gd name="connsiteY100" fmla="*/ 4178305 h 4238789"/>
              <a:gd name="connsiteX101" fmla="*/ 6160293 w 7228552"/>
              <a:gd name="connsiteY101" fmla="*/ 4142695 h 4238789"/>
              <a:gd name="connsiteX102" fmla="*/ 6219641 w 7228552"/>
              <a:gd name="connsiteY102" fmla="*/ 4130825 h 4238789"/>
              <a:gd name="connsiteX103" fmla="*/ 6457032 w 7228552"/>
              <a:gd name="connsiteY103" fmla="*/ 4071474 h 4238789"/>
              <a:gd name="connsiteX104" fmla="*/ 6516380 w 7228552"/>
              <a:gd name="connsiteY104" fmla="*/ 4047733 h 4238789"/>
              <a:gd name="connsiteX105" fmla="*/ 6741901 w 7228552"/>
              <a:gd name="connsiteY105" fmla="*/ 4012123 h 4238789"/>
              <a:gd name="connsiteX106" fmla="*/ 6931814 w 7228552"/>
              <a:gd name="connsiteY106" fmla="*/ 3964642 h 4238789"/>
              <a:gd name="connsiteX107" fmla="*/ 7038640 w 7228552"/>
              <a:gd name="connsiteY107" fmla="*/ 3893421 h 4238789"/>
              <a:gd name="connsiteX108" fmla="*/ 7121726 w 7228552"/>
              <a:gd name="connsiteY108" fmla="*/ 3786589 h 4238789"/>
              <a:gd name="connsiteX109" fmla="*/ 7145466 w 7228552"/>
              <a:gd name="connsiteY109" fmla="*/ 3762849 h 4238789"/>
              <a:gd name="connsiteX110" fmla="*/ 7181074 w 7228552"/>
              <a:gd name="connsiteY110" fmla="*/ 3691628 h 4238789"/>
              <a:gd name="connsiteX111" fmla="*/ 7204813 w 7228552"/>
              <a:gd name="connsiteY111" fmla="*/ 3656017 h 4238789"/>
              <a:gd name="connsiteX112" fmla="*/ 7228552 w 7228552"/>
              <a:gd name="connsiteY112" fmla="*/ 3572926 h 4238789"/>
              <a:gd name="connsiteX113" fmla="*/ 7216683 w 7228552"/>
              <a:gd name="connsiteY113" fmla="*/ 3299912 h 4238789"/>
              <a:gd name="connsiteX114" fmla="*/ 7169205 w 7228552"/>
              <a:gd name="connsiteY114" fmla="*/ 3193080 h 4238789"/>
              <a:gd name="connsiteX115" fmla="*/ 7003031 w 7228552"/>
              <a:gd name="connsiteY115" fmla="*/ 2967546 h 4238789"/>
              <a:gd name="connsiteX116" fmla="*/ 6896205 w 7228552"/>
              <a:gd name="connsiteY116" fmla="*/ 2860715 h 4238789"/>
              <a:gd name="connsiteX117" fmla="*/ 6813118 w 7228552"/>
              <a:gd name="connsiteY117" fmla="*/ 2789494 h 4238789"/>
              <a:gd name="connsiteX118" fmla="*/ 6741901 w 7228552"/>
              <a:gd name="connsiteY118" fmla="*/ 2706402 h 4238789"/>
              <a:gd name="connsiteX119" fmla="*/ 6623206 w 7228552"/>
              <a:gd name="connsiteY119" fmla="*/ 2623311 h 4238789"/>
              <a:gd name="connsiteX120" fmla="*/ 6599466 w 7228552"/>
              <a:gd name="connsiteY120" fmla="*/ 2599571 h 4238789"/>
              <a:gd name="connsiteX121" fmla="*/ 6540119 w 7228552"/>
              <a:gd name="connsiteY121" fmla="*/ 2552090 h 4238789"/>
              <a:gd name="connsiteX122" fmla="*/ 6516380 w 7228552"/>
              <a:gd name="connsiteY122" fmla="*/ 2528349 h 4238789"/>
              <a:gd name="connsiteX123" fmla="*/ 6409554 w 7228552"/>
              <a:gd name="connsiteY123" fmla="*/ 2468999 h 4238789"/>
              <a:gd name="connsiteX124" fmla="*/ 6231511 w 7228552"/>
              <a:gd name="connsiteY124" fmla="*/ 2302816 h 4238789"/>
              <a:gd name="connsiteX125" fmla="*/ 6029728 w 7228552"/>
              <a:gd name="connsiteY125" fmla="*/ 2172244 h 4238789"/>
              <a:gd name="connsiteX126" fmla="*/ 5982250 w 7228552"/>
              <a:gd name="connsiteY126" fmla="*/ 2136633 h 4238789"/>
              <a:gd name="connsiteX127" fmla="*/ 5875424 w 7228552"/>
              <a:gd name="connsiteY127" fmla="*/ 2077282 h 4238789"/>
              <a:gd name="connsiteX128" fmla="*/ 5590555 w 7228552"/>
              <a:gd name="connsiteY128" fmla="*/ 1899230 h 4238789"/>
              <a:gd name="connsiteX129" fmla="*/ 5554947 w 7228552"/>
              <a:gd name="connsiteY129" fmla="*/ 1887359 h 4238789"/>
              <a:gd name="connsiteX130" fmla="*/ 5459990 w 7228552"/>
              <a:gd name="connsiteY130" fmla="*/ 1816138 h 4238789"/>
              <a:gd name="connsiteX131" fmla="*/ 5376903 w 7228552"/>
              <a:gd name="connsiteY131" fmla="*/ 1744917 h 4238789"/>
              <a:gd name="connsiteX132" fmla="*/ 5341295 w 7228552"/>
              <a:gd name="connsiteY132" fmla="*/ 1697436 h 4238789"/>
              <a:gd name="connsiteX133" fmla="*/ 5317556 w 7228552"/>
              <a:gd name="connsiteY133" fmla="*/ 1661826 h 4238789"/>
              <a:gd name="connsiteX134" fmla="*/ 5246338 w 7228552"/>
              <a:gd name="connsiteY134" fmla="*/ 1590605 h 4238789"/>
              <a:gd name="connsiteX135" fmla="*/ 5175121 w 7228552"/>
              <a:gd name="connsiteY135" fmla="*/ 1507513 h 4238789"/>
              <a:gd name="connsiteX136" fmla="*/ 5139513 w 7228552"/>
              <a:gd name="connsiteY136" fmla="*/ 1460033 h 4238789"/>
              <a:gd name="connsiteX137" fmla="*/ 5056426 w 7228552"/>
              <a:gd name="connsiteY137" fmla="*/ 1376941 h 4238789"/>
              <a:gd name="connsiteX138" fmla="*/ 4997078 w 7228552"/>
              <a:gd name="connsiteY138" fmla="*/ 1305720 h 4238789"/>
              <a:gd name="connsiteX139" fmla="*/ 4890252 w 7228552"/>
              <a:gd name="connsiteY139" fmla="*/ 1234499 h 4238789"/>
              <a:gd name="connsiteX140" fmla="*/ 4830904 w 7228552"/>
              <a:gd name="connsiteY140" fmla="*/ 1175148 h 4238789"/>
              <a:gd name="connsiteX141" fmla="*/ 4795296 w 7228552"/>
              <a:gd name="connsiteY141" fmla="*/ 1139538 h 4238789"/>
              <a:gd name="connsiteX142" fmla="*/ 4759687 w 7228552"/>
              <a:gd name="connsiteY142" fmla="*/ 1092057 h 4238789"/>
              <a:gd name="connsiteX143" fmla="*/ 4676600 w 7228552"/>
              <a:gd name="connsiteY143" fmla="*/ 1020836 h 4238789"/>
              <a:gd name="connsiteX144" fmla="*/ 4617253 w 7228552"/>
              <a:gd name="connsiteY144" fmla="*/ 949615 h 4238789"/>
              <a:gd name="connsiteX145" fmla="*/ 4581644 w 7228552"/>
              <a:gd name="connsiteY145" fmla="*/ 914004 h 4238789"/>
              <a:gd name="connsiteX146" fmla="*/ 4557905 w 7228552"/>
              <a:gd name="connsiteY146" fmla="*/ 878394 h 4238789"/>
              <a:gd name="connsiteX147" fmla="*/ 4534166 w 7228552"/>
              <a:gd name="connsiteY147" fmla="*/ 854653 h 4238789"/>
              <a:gd name="connsiteX148" fmla="*/ 4462949 w 7228552"/>
              <a:gd name="connsiteY148" fmla="*/ 759692 h 4238789"/>
              <a:gd name="connsiteX149" fmla="*/ 4391731 w 7228552"/>
              <a:gd name="connsiteY149" fmla="*/ 664730 h 4238789"/>
              <a:gd name="connsiteX150" fmla="*/ 4332384 w 7228552"/>
              <a:gd name="connsiteY150" fmla="*/ 581639 h 4238789"/>
              <a:gd name="connsiteX151" fmla="*/ 4273036 w 7228552"/>
              <a:gd name="connsiteY151" fmla="*/ 510418 h 4238789"/>
              <a:gd name="connsiteX152" fmla="*/ 4213688 w 7228552"/>
              <a:gd name="connsiteY152" fmla="*/ 451067 h 4238789"/>
              <a:gd name="connsiteX153" fmla="*/ 4118732 w 7228552"/>
              <a:gd name="connsiteY153" fmla="*/ 367976 h 4238789"/>
              <a:gd name="connsiteX154" fmla="*/ 4083123 w 7228552"/>
              <a:gd name="connsiteY154" fmla="*/ 332365 h 4238789"/>
              <a:gd name="connsiteX155" fmla="*/ 3988167 w 7228552"/>
              <a:gd name="connsiteY155" fmla="*/ 273014 h 4238789"/>
              <a:gd name="connsiteX156" fmla="*/ 3952558 w 7228552"/>
              <a:gd name="connsiteY156" fmla="*/ 237404 h 4238789"/>
              <a:gd name="connsiteX157" fmla="*/ 3881341 w 7228552"/>
              <a:gd name="connsiteY157" fmla="*/ 189923 h 4238789"/>
              <a:gd name="connsiteX158" fmla="*/ 3857602 w 7228552"/>
              <a:gd name="connsiteY158" fmla="*/ 166182 h 4238789"/>
              <a:gd name="connsiteX159" fmla="*/ 3738906 w 7228552"/>
              <a:gd name="connsiteY159" fmla="*/ 130572 h 4238789"/>
              <a:gd name="connsiteX160" fmla="*/ 3643950 w 7228552"/>
              <a:gd name="connsiteY160" fmla="*/ 106832 h 4238789"/>
              <a:gd name="connsiteX161" fmla="*/ 3382820 w 7228552"/>
              <a:gd name="connsiteY161" fmla="*/ 94961 h 4238789"/>
              <a:gd name="connsiteX162" fmla="*/ 3335342 w 7228552"/>
              <a:gd name="connsiteY162" fmla="*/ 83091 h 4238789"/>
              <a:gd name="connsiteX163" fmla="*/ 3370951 w 7228552"/>
              <a:gd name="connsiteY163" fmla="*/ 23740 h 4238789"/>
              <a:gd name="connsiteX164" fmla="*/ 3418429 w 7228552"/>
              <a:gd name="connsiteY164" fmla="*/ 0 h 423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7228552" h="4238789">
                <a:moveTo>
                  <a:pt x="3394690" y="71221"/>
                </a:moveTo>
                <a:cubicBezTo>
                  <a:pt x="3374907" y="59351"/>
                  <a:pt x="3355977" y="45928"/>
                  <a:pt x="3335342" y="35610"/>
                </a:cubicBezTo>
                <a:cubicBezTo>
                  <a:pt x="3306123" y="21000"/>
                  <a:pt x="3255867" y="16429"/>
                  <a:pt x="3228516" y="11870"/>
                </a:cubicBezTo>
                <a:cubicBezTo>
                  <a:pt x="3157299" y="15827"/>
                  <a:pt x="3085964" y="18052"/>
                  <a:pt x="3014864" y="23740"/>
                </a:cubicBezTo>
                <a:cubicBezTo>
                  <a:pt x="2986976" y="25971"/>
                  <a:pt x="2959210" y="30123"/>
                  <a:pt x="2931777" y="35610"/>
                </a:cubicBezTo>
                <a:cubicBezTo>
                  <a:pt x="2919508" y="38064"/>
                  <a:pt x="2908307" y="44446"/>
                  <a:pt x="2896169" y="47481"/>
                </a:cubicBezTo>
                <a:cubicBezTo>
                  <a:pt x="2876597" y="52374"/>
                  <a:pt x="2856721" y="56034"/>
                  <a:pt x="2836821" y="59351"/>
                </a:cubicBezTo>
                <a:cubicBezTo>
                  <a:pt x="2809225" y="63951"/>
                  <a:pt x="2781519" y="67952"/>
                  <a:pt x="2753734" y="71221"/>
                </a:cubicBezTo>
                <a:cubicBezTo>
                  <a:pt x="2672582" y="80769"/>
                  <a:pt x="2628400" y="81060"/>
                  <a:pt x="2551952" y="94961"/>
                </a:cubicBezTo>
                <a:cubicBezTo>
                  <a:pt x="2535902" y="97879"/>
                  <a:pt x="2520399" y="103293"/>
                  <a:pt x="2504474" y="106832"/>
                </a:cubicBezTo>
                <a:cubicBezTo>
                  <a:pt x="2484780" y="111209"/>
                  <a:pt x="2464698" y="113809"/>
                  <a:pt x="2445126" y="118702"/>
                </a:cubicBezTo>
                <a:cubicBezTo>
                  <a:pt x="2432988" y="121737"/>
                  <a:pt x="2421547" y="127135"/>
                  <a:pt x="2409517" y="130572"/>
                </a:cubicBezTo>
                <a:cubicBezTo>
                  <a:pt x="2393832" y="135054"/>
                  <a:pt x="2377865" y="138485"/>
                  <a:pt x="2362039" y="142442"/>
                </a:cubicBezTo>
                <a:cubicBezTo>
                  <a:pt x="2293612" y="188062"/>
                  <a:pt x="2359618" y="148567"/>
                  <a:pt x="2290822" y="178053"/>
                </a:cubicBezTo>
                <a:cubicBezTo>
                  <a:pt x="2188164" y="222052"/>
                  <a:pt x="2291235" y="185829"/>
                  <a:pt x="2207735" y="213663"/>
                </a:cubicBezTo>
                <a:cubicBezTo>
                  <a:pt x="2161368" y="260034"/>
                  <a:pt x="2210021" y="218456"/>
                  <a:pt x="2148387" y="249274"/>
                </a:cubicBezTo>
                <a:cubicBezTo>
                  <a:pt x="2056349" y="295295"/>
                  <a:pt x="2166675" y="255048"/>
                  <a:pt x="2077170" y="284884"/>
                </a:cubicBezTo>
                <a:cubicBezTo>
                  <a:pt x="2069257" y="292798"/>
                  <a:pt x="2063027" y="302867"/>
                  <a:pt x="2053431" y="308625"/>
                </a:cubicBezTo>
                <a:cubicBezTo>
                  <a:pt x="2042702" y="315063"/>
                  <a:pt x="2029322" y="315566"/>
                  <a:pt x="2017822" y="320495"/>
                </a:cubicBezTo>
                <a:cubicBezTo>
                  <a:pt x="2001559" y="327465"/>
                  <a:pt x="1985516" y="335131"/>
                  <a:pt x="1970344" y="344235"/>
                </a:cubicBezTo>
                <a:cubicBezTo>
                  <a:pt x="1945879" y="358915"/>
                  <a:pt x="1923197" y="376398"/>
                  <a:pt x="1899127" y="391716"/>
                </a:cubicBezTo>
                <a:cubicBezTo>
                  <a:pt x="1714729" y="509068"/>
                  <a:pt x="1983367" y="331597"/>
                  <a:pt x="1768562" y="474807"/>
                </a:cubicBezTo>
                <a:cubicBezTo>
                  <a:pt x="1756692" y="482721"/>
                  <a:pt x="1744366" y="489988"/>
                  <a:pt x="1732953" y="498548"/>
                </a:cubicBezTo>
                <a:cubicBezTo>
                  <a:pt x="1613597" y="588068"/>
                  <a:pt x="1749059" y="482970"/>
                  <a:pt x="1649867" y="569769"/>
                </a:cubicBezTo>
                <a:cubicBezTo>
                  <a:pt x="1630801" y="586453"/>
                  <a:pt x="1609585" y="600567"/>
                  <a:pt x="1590519" y="617250"/>
                </a:cubicBezTo>
                <a:cubicBezTo>
                  <a:pt x="1577886" y="628304"/>
                  <a:pt x="1567543" y="641806"/>
                  <a:pt x="1554910" y="652860"/>
                </a:cubicBezTo>
                <a:cubicBezTo>
                  <a:pt x="1535844" y="669543"/>
                  <a:pt x="1514309" y="683299"/>
                  <a:pt x="1495563" y="700341"/>
                </a:cubicBezTo>
                <a:cubicBezTo>
                  <a:pt x="1470721" y="722925"/>
                  <a:pt x="1452279" y="752938"/>
                  <a:pt x="1424345" y="771562"/>
                </a:cubicBezTo>
                <a:cubicBezTo>
                  <a:pt x="1400606" y="787389"/>
                  <a:pt x="1373302" y="798868"/>
                  <a:pt x="1353128" y="819043"/>
                </a:cubicBezTo>
                <a:cubicBezTo>
                  <a:pt x="1264762" y="907411"/>
                  <a:pt x="1376636" y="798891"/>
                  <a:pt x="1270041" y="890264"/>
                </a:cubicBezTo>
                <a:cubicBezTo>
                  <a:pt x="1257296" y="901189"/>
                  <a:pt x="1247328" y="915127"/>
                  <a:pt x="1234433" y="925874"/>
                </a:cubicBezTo>
                <a:cubicBezTo>
                  <a:pt x="1223474" y="935007"/>
                  <a:pt x="1210432" y="941323"/>
                  <a:pt x="1198824" y="949615"/>
                </a:cubicBezTo>
                <a:cubicBezTo>
                  <a:pt x="1182726" y="961114"/>
                  <a:pt x="1166366" y="972350"/>
                  <a:pt x="1151346" y="985225"/>
                </a:cubicBezTo>
                <a:cubicBezTo>
                  <a:pt x="1138601" y="996150"/>
                  <a:pt x="1127607" y="1008966"/>
                  <a:pt x="1115737" y="1020836"/>
                </a:cubicBezTo>
                <a:cubicBezTo>
                  <a:pt x="1050675" y="1150968"/>
                  <a:pt x="1136590" y="991640"/>
                  <a:pt x="1056389" y="1103927"/>
                </a:cubicBezTo>
                <a:cubicBezTo>
                  <a:pt x="1046104" y="1118326"/>
                  <a:pt x="1042465" y="1136685"/>
                  <a:pt x="1032650" y="1151408"/>
                </a:cubicBezTo>
                <a:cubicBezTo>
                  <a:pt x="1018597" y="1172488"/>
                  <a:pt x="999225" y="1189679"/>
                  <a:pt x="985172" y="1210759"/>
                </a:cubicBezTo>
                <a:cubicBezTo>
                  <a:pt x="975357" y="1225482"/>
                  <a:pt x="971718" y="1243841"/>
                  <a:pt x="961433" y="1258240"/>
                </a:cubicBezTo>
                <a:cubicBezTo>
                  <a:pt x="951676" y="1271900"/>
                  <a:pt x="936748" y="1281104"/>
                  <a:pt x="925824" y="1293850"/>
                </a:cubicBezTo>
                <a:cubicBezTo>
                  <a:pt x="912950" y="1308871"/>
                  <a:pt x="902574" y="1325883"/>
                  <a:pt x="890216" y="1341331"/>
                </a:cubicBezTo>
                <a:cubicBezTo>
                  <a:pt x="870912" y="1365462"/>
                  <a:pt x="850651" y="1388812"/>
                  <a:pt x="830868" y="1412552"/>
                </a:cubicBezTo>
                <a:cubicBezTo>
                  <a:pt x="826912" y="1424422"/>
                  <a:pt x="826506" y="1438153"/>
                  <a:pt x="818999" y="1448163"/>
                </a:cubicBezTo>
                <a:cubicBezTo>
                  <a:pt x="802213" y="1470545"/>
                  <a:pt x="759651" y="1507513"/>
                  <a:pt x="759651" y="1507513"/>
                </a:cubicBezTo>
                <a:cubicBezTo>
                  <a:pt x="735334" y="1556151"/>
                  <a:pt x="737284" y="1559328"/>
                  <a:pt x="700303" y="1602475"/>
                </a:cubicBezTo>
                <a:cubicBezTo>
                  <a:pt x="689379" y="1615221"/>
                  <a:pt x="674320" y="1624334"/>
                  <a:pt x="664694" y="1638086"/>
                </a:cubicBezTo>
                <a:cubicBezTo>
                  <a:pt x="614050" y="1710438"/>
                  <a:pt x="632231" y="1712969"/>
                  <a:pt x="581608" y="1768658"/>
                </a:cubicBezTo>
                <a:cubicBezTo>
                  <a:pt x="555261" y="1797641"/>
                  <a:pt x="526217" y="1824052"/>
                  <a:pt x="498521" y="1851749"/>
                </a:cubicBezTo>
                <a:cubicBezTo>
                  <a:pt x="482695" y="1867576"/>
                  <a:pt x="464472" y="1881324"/>
                  <a:pt x="451043" y="1899230"/>
                </a:cubicBezTo>
                <a:cubicBezTo>
                  <a:pt x="439173" y="1915057"/>
                  <a:pt x="426932" y="1930612"/>
                  <a:pt x="415434" y="1946710"/>
                </a:cubicBezTo>
                <a:cubicBezTo>
                  <a:pt x="407142" y="1958319"/>
                  <a:pt x="400828" y="1971361"/>
                  <a:pt x="391695" y="1982321"/>
                </a:cubicBezTo>
                <a:cubicBezTo>
                  <a:pt x="380949" y="1995217"/>
                  <a:pt x="367956" y="2006061"/>
                  <a:pt x="356086" y="2017931"/>
                </a:cubicBezTo>
                <a:cubicBezTo>
                  <a:pt x="270029" y="2190055"/>
                  <a:pt x="381106" y="1980400"/>
                  <a:pt x="308608" y="2089153"/>
                </a:cubicBezTo>
                <a:cubicBezTo>
                  <a:pt x="298793" y="2103876"/>
                  <a:pt x="293648" y="2121270"/>
                  <a:pt x="284869" y="2136633"/>
                </a:cubicBezTo>
                <a:cubicBezTo>
                  <a:pt x="277791" y="2149020"/>
                  <a:pt x="268208" y="2159857"/>
                  <a:pt x="261130" y="2172244"/>
                </a:cubicBezTo>
                <a:cubicBezTo>
                  <a:pt x="252351" y="2187608"/>
                  <a:pt x="245918" y="2204220"/>
                  <a:pt x="237391" y="2219725"/>
                </a:cubicBezTo>
                <a:cubicBezTo>
                  <a:pt x="202388" y="2283370"/>
                  <a:pt x="166053" y="2346273"/>
                  <a:pt x="130565" y="2409648"/>
                </a:cubicBezTo>
                <a:cubicBezTo>
                  <a:pt x="64605" y="2527439"/>
                  <a:pt x="100344" y="2487349"/>
                  <a:pt x="47478" y="2540220"/>
                </a:cubicBezTo>
                <a:cubicBezTo>
                  <a:pt x="32396" y="2585468"/>
                  <a:pt x="0" y="2664151"/>
                  <a:pt x="0" y="2718272"/>
                </a:cubicBezTo>
                <a:cubicBezTo>
                  <a:pt x="0" y="2825177"/>
                  <a:pt x="4988" y="2932084"/>
                  <a:pt x="11870" y="3038767"/>
                </a:cubicBezTo>
                <a:cubicBezTo>
                  <a:pt x="13305" y="3061015"/>
                  <a:pt x="43894" y="3146716"/>
                  <a:pt x="47478" y="3157469"/>
                </a:cubicBezTo>
                <a:lnTo>
                  <a:pt x="59348" y="3193080"/>
                </a:lnTo>
                <a:cubicBezTo>
                  <a:pt x="63304" y="3204950"/>
                  <a:pt x="64277" y="3218279"/>
                  <a:pt x="71217" y="3228690"/>
                </a:cubicBezTo>
                <a:cubicBezTo>
                  <a:pt x="79130" y="3240560"/>
                  <a:pt x="88576" y="3251541"/>
                  <a:pt x="94956" y="3264301"/>
                </a:cubicBezTo>
                <a:cubicBezTo>
                  <a:pt x="100551" y="3275493"/>
                  <a:pt x="101230" y="3288720"/>
                  <a:pt x="106826" y="3299912"/>
                </a:cubicBezTo>
                <a:cubicBezTo>
                  <a:pt x="113206" y="3312672"/>
                  <a:pt x="124185" y="3322762"/>
                  <a:pt x="130565" y="3335522"/>
                </a:cubicBezTo>
                <a:cubicBezTo>
                  <a:pt x="136161" y="3346714"/>
                  <a:pt x="136359" y="3360195"/>
                  <a:pt x="142435" y="3371133"/>
                </a:cubicBezTo>
                <a:cubicBezTo>
                  <a:pt x="142441" y="3371143"/>
                  <a:pt x="201779" y="3460154"/>
                  <a:pt x="213652" y="3477964"/>
                </a:cubicBezTo>
                <a:cubicBezTo>
                  <a:pt x="221565" y="3489834"/>
                  <a:pt x="227304" y="3503487"/>
                  <a:pt x="237391" y="3513575"/>
                </a:cubicBezTo>
                <a:lnTo>
                  <a:pt x="296739" y="3572926"/>
                </a:lnTo>
                <a:lnTo>
                  <a:pt x="367956" y="3644147"/>
                </a:lnTo>
                <a:cubicBezTo>
                  <a:pt x="448398" y="3697778"/>
                  <a:pt x="350273" y="3633537"/>
                  <a:pt x="486651" y="3715368"/>
                </a:cubicBezTo>
                <a:cubicBezTo>
                  <a:pt x="498884" y="3722708"/>
                  <a:pt x="509874" y="3732030"/>
                  <a:pt x="522260" y="3739108"/>
                </a:cubicBezTo>
                <a:cubicBezTo>
                  <a:pt x="537623" y="3747887"/>
                  <a:pt x="554375" y="3754070"/>
                  <a:pt x="569738" y="3762849"/>
                </a:cubicBezTo>
                <a:cubicBezTo>
                  <a:pt x="582124" y="3769927"/>
                  <a:pt x="592235" y="3780969"/>
                  <a:pt x="605347" y="3786589"/>
                </a:cubicBezTo>
                <a:cubicBezTo>
                  <a:pt x="620341" y="3793015"/>
                  <a:pt x="636999" y="3794502"/>
                  <a:pt x="652825" y="3798459"/>
                </a:cubicBezTo>
                <a:cubicBezTo>
                  <a:pt x="772156" y="3858129"/>
                  <a:pt x="621602" y="3788052"/>
                  <a:pt x="759651" y="3834070"/>
                </a:cubicBezTo>
                <a:cubicBezTo>
                  <a:pt x="776437" y="3839666"/>
                  <a:pt x="790240" y="3852532"/>
                  <a:pt x="807129" y="3857810"/>
                </a:cubicBezTo>
                <a:cubicBezTo>
                  <a:pt x="853841" y="3872408"/>
                  <a:pt x="902086" y="3881551"/>
                  <a:pt x="949564" y="3893421"/>
                </a:cubicBezTo>
                <a:cubicBezTo>
                  <a:pt x="965390" y="3897378"/>
                  <a:pt x="980855" y="3903268"/>
                  <a:pt x="997042" y="3905291"/>
                </a:cubicBezTo>
                <a:cubicBezTo>
                  <a:pt x="1028694" y="3909248"/>
                  <a:pt x="1060534" y="3911917"/>
                  <a:pt x="1091998" y="3917161"/>
                </a:cubicBezTo>
                <a:cubicBezTo>
                  <a:pt x="1108089" y="3919843"/>
                  <a:pt x="1123202" y="3927896"/>
                  <a:pt x="1139476" y="3929031"/>
                </a:cubicBezTo>
                <a:cubicBezTo>
                  <a:pt x="1293608" y="3939785"/>
                  <a:pt x="1448095" y="3944651"/>
                  <a:pt x="1602388" y="3952772"/>
                </a:cubicBezTo>
                <a:lnTo>
                  <a:pt x="1816040" y="3964642"/>
                </a:lnTo>
                <a:cubicBezTo>
                  <a:pt x="2145076" y="3948190"/>
                  <a:pt x="2046881" y="3946810"/>
                  <a:pt x="2456996" y="3964642"/>
                </a:cubicBezTo>
                <a:cubicBezTo>
                  <a:pt x="2512777" y="3967067"/>
                  <a:pt x="2631456" y="3978700"/>
                  <a:pt x="2694386" y="3988382"/>
                </a:cubicBezTo>
                <a:cubicBezTo>
                  <a:pt x="2714326" y="3991450"/>
                  <a:pt x="2733715" y="3997750"/>
                  <a:pt x="2753734" y="4000253"/>
                </a:cubicBezTo>
                <a:cubicBezTo>
                  <a:pt x="2797098" y="4005674"/>
                  <a:pt x="2840777" y="4008166"/>
                  <a:pt x="2884299" y="4012123"/>
                </a:cubicBezTo>
                <a:cubicBezTo>
                  <a:pt x="2971318" y="4041130"/>
                  <a:pt x="2885456" y="4014566"/>
                  <a:pt x="3062342" y="4047733"/>
                </a:cubicBezTo>
                <a:cubicBezTo>
                  <a:pt x="3078376" y="4050739"/>
                  <a:pt x="3093511" y="4059252"/>
                  <a:pt x="3109821" y="4059603"/>
                </a:cubicBezTo>
                <a:cubicBezTo>
                  <a:pt x="3461891" y="4067175"/>
                  <a:pt x="3814080" y="4067517"/>
                  <a:pt x="4166210" y="4071474"/>
                </a:cubicBezTo>
                <a:cubicBezTo>
                  <a:pt x="4416748" y="4102793"/>
                  <a:pt x="4158932" y="4066696"/>
                  <a:pt x="4308644" y="4095214"/>
                </a:cubicBezTo>
                <a:cubicBezTo>
                  <a:pt x="4375738" y="4107995"/>
                  <a:pt x="4444166" y="4114259"/>
                  <a:pt x="4510427" y="4130825"/>
                </a:cubicBezTo>
                <a:cubicBezTo>
                  <a:pt x="4542079" y="4138738"/>
                  <a:pt x="4573534" y="4147487"/>
                  <a:pt x="4605383" y="4154565"/>
                </a:cubicBezTo>
                <a:cubicBezTo>
                  <a:pt x="4644771" y="4163318"/>
                  <a:pt x="4684935" y="4168518"/>
                  <a:pt x="4724079" y="4178305"/>
                </a:cubicBezTo>
                <a:cubicBezTo>
                  <a:pt x="4739905" y="4182262"/>
                  <a:pt x="4755507" y="4187258"/>
                  <a:pt x="4771557" y="4190176"/>
                </a:cubicBezTo>
                <a:cubicBezTo>
                  <a:pt x="4837081" y="4202090"/>
                  <a:pt x="4936988" y="4211121"/>
                  <a:pt x="4997078" y="4213916"/>
                </a:cubicBezTo>
                <a:cubicBezTo>
                  <a:pt x="5119661" y="4219618"/>
                  <a:pt x="5242382" y="4221829"/>
                  <a:pt x="5365034" y="4225786"/>
                </a:cubicBezTo>
                <a:cubicBezTo>
                  <a:pt x="5552151" y="4241380"/>
                  <a:pt x="5516880" y="4244785"/>
                  <a:pt x="5744859" y="4225786"/>
                </a:cubicBezTo>
                <a:cubicBezTo>
                  <a:pt x="5761116" y="4224431"/>
                  <a:pt x="5776442" y="4217584"/>
                  <a:pt x="5792337" y="4213916"/>
                </a:cubicBezTo>
                <a:lnTo>
                  <a:pt x="5899163" y="4190176"/>
                </a:lnTo>
                <a:cubicBezTo>
                  <a:pt x="5915059" y="4186508"/>
                  <a:pt x="5930592" y="4181223"/>
                  <a:pt x="5946642" y="4178305"/>
                </a:cubicBezTo>
                <a:cubicBezTo>
                  <a:pt x="6017677" y="4165389"/>
                  <a:pt x="6089161" y="4155066"/>
                  <a:pt x="6160293" y="4142695"/>
                </a:cubicBezTo>
                <a:cubicBezTo>
                  <a:pt x="6180169" y="4139238"/>
                  <a:pt x="6200069" y="4135718"/>
                  <a:pt x="6219641" y="4130825"/>
                </a:cubicBezTo>
                <a:cubicBezTo>
                  <a:pt x="6483023" y="4064976"/>
                  <a:pt x="6315827" y="4099716"/>
                  <a:pt x="6457032" y="4071474"/>
                </a:cubicBezTo>
                <a:cubicBezTo>
                  <a:pt x="6476815" y="4063560"/>
                  <a:pt x="6495530" y="4052123"/>
                  <a:pt x="6516380" y="4047733"/>
                </a:cubicBezTo>
                <a:cubicBezTo>
                  <a:pt x="6721683" y="4004509"/>
                  <a:pt x="6620779" y="4040963"/>
                  <a:pt x="6741901" y="4012123"/>
                </a:cubicBezTo>
                <a:cubicBezTo>
                  <a:pt x="6805379" y="3997008"/>
                  <a:pt x="6931814" y="3964642"/>
                  <a:pt x="6931814" y="3964642"/>
                </a:cubicBezTo>
                <a:cubicBezTo>
                  <a:pt x="6967423" y="3940902"/>
                  <a:pt x="7007419" y="3922693"/>
                  <a:pt x="7038640" y="3893421"/>
                </a:cubicBezTo>
                <a:cubicBezTo>
                  <a:pt x="7071550" y="3862566"/>
                  <a:pt x="7089827" y="3818488"/>
                  <a:pt x="7121726" y="3786589"/>
                </a:cubicBezTo>
                <a:lnTo>
                  <a:pt x="7145466" y="3762849"/>
                </a:lnTo>
                <a:cubicBezTo>
                  <a:pt x="7157335" y="3739109"/>
                  <a:pt x="7168185" y="3714830"/>
                  <a:pt x="7181074" y="3691628"/>
                </a:cubicBezTo>
                <a:cubicBezTo>
                  <a:pt x="7188002" y="3679157"/>
                  <a:pt x="7199515" y="3669263"/>
                  <a:pt x="7204813" y="3656017"/>
                </a:cubicBezTo>
                <a:cubicBezTo>
                  <a:pt x="7215510" y="3629272"/>
                  <a:pt x="7220639" y="3600623"/>
                  <a:pt x="7228552" y="3572926"/>
                </a:cubicBezTo>
                <a:cubicBezTo>
                  <a:pt x="7224596" y="3481921"/>
                  <a:pt x="7230744" y="3389911"/>
                  <a:pt x="7216683" y="3299912"/>
                </a:cubicBezTo>
                <a:cubicBezTo>
                  <a:pt x="7210667" y="3261410"/>
                  <a:pt x="7185534" y="3228463"/>
                  <a:pt x="7169205" y="3193080"/>
                </a:cubicBezTo>
                <a:cubicBezTo>
                  <a:pt x="7127381" y="3102456"/>
                  <a:pt x="7088208" y="3052727"/>
                  <a:pt x="7003031" y="2967546"/>
                </a:cubicBezTo>
                <a:cubicBezTo>
                  <a:pt x="6967422" y="2931936"/>
                  <a:pt x="6932943" y="2895159"/>
                  <a:pt x="6896205" y="2860715"/>
                </a:cubicBezTo>
                <a:cubicBezTo>
                  <a:pt x="6869593" y="2835765"/>
                  <a:pt x="6838911" y="2815289"/>
                  <a:pt x="6813118" y="2789494"/>
                </a:cubicBezTo>
                <a:cubicBezTo>
                  <a:pt x="6787325" y="2763699"/>
                  <a:pt x="6769353" y="2730424"/>
                  <a:pt x="6741901" y="2706402"/>
                </a:cubicBezTo>
                <a:cubicBezTo>
                  <a:pt x="6705555" y="2674598"/>
                  <a:pt x="6661842" y="2652289"/>
                  <a:pt x="6623206" y="2623311"/>
                </a:cubicBezTo>
                <a:cubicBezTo>
                  <a:pt x="6614253" y="2616596"/>
                  <a:pt x="6607963" y="2606854"/>
                  <a:pt x="6599466" y="2599571"/>
                </a:cubicBezTo>
                <a:cubicBezTo>
                  <a:pt x="6580231" y="2583083"/>
                  <a:pt x="6559354" y="2568578"/>
                  <a:pt x="6540119" y="2552090"/>
                </a:cubicBezTo>
                <a:cubicBezTo>
                  <a:pt x="6531622" y="2544807"/>
                  <a:pt x="6525821" y="2534357"/>
                  <a:pt x="6516380" y="2528349"/>
                </a:cubicBezTo>
                <a:cubicBezTo>
                  <a:pt x="6482014" y="2506478"/>
                  <a:pt x="6441912" y="2493744"/>
                  <a:pt x="6409554" y="2468999"/>
                </a:cubicBezTo>
                <a:cubicBezTo>
                  <a:pt x="6164051" y="2281253"/>
                  <a:pt x="6450243" y="2457759"/>
                  <a:pt x="6231511" y="2302816"/>
                </a:cubicBezTo>
                <a:cubicBezTo>
                  <a:pt x="6166137" y="2256507"/>
                  <a:pt x="6093818" y="2220315"/>
                  <a:pt x="6029728" y="2172244"/>
                </a:cubicBezTo>
                <a:cubicBezTo>
                  <a:pt x="6013902" y="2160374"/>
                  <a:pt x="5999026" y="2147118"/>
                  <a:pt x="5982250" y="2136633"/>
                </a:cubicBezTo>
                <a:cubicBezTo>
                  <a:pt x="5907934" y="2090182"/>
                  <a:pt x="5958033" y="2138155"/>
                  <a:pt x="5875424" y="2077282"/>
                </a:cubicBezTo>
                <a:cubicBezTo>
                  <a:pt x="5661324" y="1919515"/>
                  <a:pt x="5783380" y="1973398"/>
                  <a:pt x="5590555" y="1899230"/>
                </a:cubicBezTo>
                <a:cubicBezTo>
                  <a:pt x="5578877" y="1894738"/>
                  <a:pt x="5566816" y="1891316"/>
                  <a:pt x="5554947" y="1887359"/>
                </a:cubicBezTo>
                <a:lnTo>
                  <a:pt x="5459990" y="1816138"/>
                </a:lnTo>
                <a:cubicBezTo>
                  <a:pt x="5422463" y="1787991"/>
                  <a:pt x="5406661" y="1779637"/>
                  <a:pt x="5376903" y="1744917"/>
                </a:cubicBezTo>
                <a:cubicBezTo>
                  <a:pt x="5364029" y="1729896"/>
                  <a:pt x="5352793" y="1713535"/>
                  <a:pt x="5341295" y="1697436"/>
                </a:cubicBezTo>
                <a:cubicBezTo>
                  <a:pt x="5333004" y="1685827"/>
                  <a:pt x="5327033" y="1672489"/>
                  <a:pt x="5317556" y="1661826"/>
                </a:cubicBezTo>
                <a:cubicBezTo>
                  <a:pt x="5295252" y="1636733"/>
                  <a:pt x="5246338" y="1590605"/>
                  <a:pt x="5246338" y="1590605"/>
                </a:cubicBezTo>
                <a:cubicBezTo>
                  <a:pt x="5199971" y="1497865"/>
                  <a:pt x="5252162" y="1584559"/>
                  <a:pt x="5175121" y="1507513"/>
                </a:cubicBezTo>
                <a:cubicBezTo>
                  <a:pt x="5161133" y="1493524"/>
                  <a:pt x="5152820" y="1474672"/>
                  <a:pt x="5139513" y="1460033"/>
                </a:cubicBezTo>
                <a:cubicBezTo>
                  <a:pt x="5113166" y="1431050"/>
                  <a:pt x="5079927" y="1408276"/>
                  <a:pt x="5056426" y="1376941"/>
                </a:cubicBezTo>
                <a:cubicBezTo>
                  <a:pt x="5047453" y="1364977"/>
                  <a:pt x="5015939" y="1318295"/>
                  <a:pt x="4997078" y="1305720"/>
                </a:cubicBezTo>
                <a:cubicBezTo>
                  <a:pt x="4898736" y="1240155"/>
                  <a:pt x="5003799" y="1336697"/>
                  <a:pt x="4890252" y="1234499"/>
                </a:cubicBezTo>
                <a:cubicBezTo>
                  <a:pt x="4869457" y="1215782"/>
                  <a:pt x="4850687" y="1194932"/>
                  <a:pt x="4830904" y="1175148"/>
                </a:cubicBezTo>
                <a:cubicBezTo>
                  <a:pt x="4819035" y="1163278"/>
                  <a:pt x="4805367" y="1152967"/>
                  <a:pt x="4795296" y="1139538"/>
                </a:cubicBezTo>
                <a:cubicBezTo>
                  <a:pt x="4783426" y="1123711"/>
                  <a:pt x="4772561" y="1107078"/>
                  <a:pt x="4759687" y="1092057"/>
                </a:cubicBezTo>
                <a:cubicBezTo>
                  <a:pt x="4718900" y="1044469"/>
                  <a:pt x="4727127" y="1064147"/>
                  <a:pt x="4676600" y="1020836"/>
                </a:cubicBezTo>
                <a:cubicBezTo>
                  <a:pt x="4615921" y="968823"/>
                  <a:pt x="4663037" y="1004558"/>
                  <a:pt x="4617253" y="949615"/>
                </a:cubicBezTo>
                <a:cubicBezTo>
                  <a:pt x="4606507" y="936719"/>
                  <a:pt x="4592390" y="926900"/>
                  <a:pt x="4581644" y="914004"/>
                </a:cubicBezTo>
                <a:cubicBezTo>
                  <a:pt x="4572512" y="903045"/>
                  <a:pt x="4566816" y="889534"/>
                  <a:pt x="4557905" y="878394"/>
                </a:cubicBezTo>
                <a:cubicBezTo>
                  <a:pt x="4550914" y="869655"/>
                  <a:pt x="4541157" y="863392"/>
                  <a:pt x="4534166" y="854653"/>
                </a:cubicBezTo>
                <a:cubicBezTo>
                  <a:pt x="4509450" y="823756"/>
                  <a:pt x="4486688" y="791346"/>
                  <a:pt x="4462949" y="759692"/>
                </a:cubicBezTo>
                <a:cubicBezTo>
                  <a:pt x="4439210" y="728038"/>
                  <a:pt x="4415002" y="696730"/>
                  <a:pt x="4391731" y="664730"/>
                </a:cubicBezTo>
                <a:cubicBezTo>
                  <a:pt x="4371713" y="637203"/>
                  <a:pt x="4356451" y="605706"/>
                  <a:pt x="4332384" y="581639"/>
                </a:cubicBezTo>
                <a:cubicBezTo>
                  <a:pt x="4254768" y="504023"/>
                  <a:pt x="4385869" y="637362"/>
                  <a:pt x="4273036" y="510418"/>
                </a:cubicBezTo>
                <a:cubicBezTo>
                  <a:pt x="4254449" y="489507"/>
                  <a:pt x="4231165" y="472914"/>
                  <a:pt x="4213688" y="451067"/>
                </a:cubicBezTo>
                <a:cubicBezTo>
                  <a:pt x="4155157" y="377899"/>
                  <a:pt x="4188870" y="403046"/>
                  <a:pt x="4118732" y="367976"/>
                </a:cubicBezTo>
                <a:cubicBezTo>
                  <a:pt x="4106862" y="356106"/>
                  <a:pt x="4096699" y="342239"/>
                  <a:pt x="4083123" y="332365"/>
                </a:cubicBezTo>
                <a:cubicBezTo>
                  <a:pt x="4052937" y="310410"/>
                  <a:pt x="4014560" y="299408"/>
                  <a:pt x="3988167" y="273014"/>
                </a:cubicBezTo>
                <a:cubicBezTo>
                  <a:pt x="3976297" y="261144"/>
                  <a:pt x="3965808" y="247710"/>
                  <a:pt x="3952558" y="237404"/>
                </a:cubicBezTo>
                <a:cubicBezTo>
                  <a:pt x="3930037" y="219887"/>
                  <a:pt x="3901515" y="210099"/>
                  <a:pt x="3881341" y="189923"/>
                </a:cubicBezTo>
                <a:cubicBezTo>
                  <a:pt x="3873428" y="182009"/>
                  <a:pt x="3867612" y="171187"/>
                  <a:pt x="3857602" y="166182"/>
                </a:cubicBezTo>
                <a:cubicBezTo>
                  <a:pt x="3819992" y="147376"/>
                  <a:pt x="3778662" y="141931"/>
                  <a:pt x="3738906" y="130572"/>
                </a:cubicBezTo>
                <a:cubicBezTo>
                  <a:pt x="3698265" y="118960"/>
                  <a:pt x="3692821" y="110452"/>
                  <a:pt x="3643950" y="106832"/>
                </a:cubicBezTo>
                <a:cubicBezTo>
                  <a:pt x="3557055" y="100395"/>
                  <a:pt x="3469863" y="98918"/>
                  <a:pt x="3382820" y="94961"/>
                </a:cubicBezTo>
                <a:cubicBezTo>
                  <a:pt x="3366994" y="91004"/>
                  <a:pt x="3338024" y="99182"/>
                  <a:pt x="3335342" y="83091"/>
                </a:cubicBezTo>
                <a:cubicBezTo>
                  <a:pt x="3331549" y="60334"/>
                  <a:pt x="3354638" y="40054"/>
                  <a:pt x="3370951" y="23740"/>
                </a:cubicBezTo>
                <a:cubicBezTo>
                  <a:pt x="3383462" y="11228"/>
                  <a:pt x="3418429" y="0"/>
                  <a:pt x="3418429" y="0"/>
                </a:cubicBezTo>
              </a:path>
            </a:pathLst>
          </a:custGeom>
          <a:solidFill>
            <a:schemeClr val="accent3">
              <a:lumMod val="75000"/>
              <a:alpha val="20000"/>
            </a:schemeClr>
          </a:solidFill>
          <a:ln w="76200" cmpd="sng">
            <a:solidFill>
              <a:schemeClr val="accent3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6581" y="1790707"/>
            <a:ext cx="1252853" cy="830997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Current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tate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352923" y="1465580"/>
            <a:ext cx="2273549" cy="1608667"/>
          </a:xfrm>
          <a:custGeom>
            <a:avLst/>
            <a:gdLst>
              <a:gd name="connsiteX0" fmla="*/ 1797160 w 2273549"/>
              <a:gd name="connsiteY0" fmla="*/ 186267 h 1608667"/>
              <a:gd name="connsiteX1" fmla="*/ 1712493 w 2273549"/>
              <a:gd name="connsiteY1" fmla="*/ 118533 h 1608667"/>
              <a:gd name="connsiteX2" fmla="*/ 1577027 w 2273549"/>
              <a:gd name="connsiteY2" fmla="*/ 67733 h 1608667"/>
              <a:gd name="connsiteX3" fmla="*/ 1052093 w 2273549"/>
              <a:gd name="connsiteY3" fmla="*/ 33867 h 1608667"/>
              <a:gd name="connsiteX4" fmla="*/ 645693 w 2273549"/>
              <a:gd name="connsiteY4" fmla="*/ 67733 h 1608667"/>
              <a:gd name="connsiteX5" fmla="*/ 442493 w 2273549"/>
              <a:gd name="connsiteY5" fmla="*/ 152400 h 1608667"/>
              <a:gd name="connsiteX6" fmla="*/ 273160 w 2273549"/>
              <a:gd name="connsiteY6" fmla="*/ 254000 h 1608667"/>
              <a:gd name="connsiteX7" fmla="*/ 137693 w 2273549"/>
              <a:gd name="connsiteY7" fmla="*/ 440267 h 1608667"/>
              <a:gd name="connsiteX8" fmla="*/ 86893 w 2273549"/>
              <a:gd name="connsiteY8" fmla="*/ 558800 h 1608667"/>
              <a:gd name="connsiteX9" fmla="*/ 69960 w 2273549"/>
              <a:gd name="connsiteY9" fmla="*/ 609600 h 1608667"/>
              <a:gd name="connsiteX10" fmla="*/ 19160 w 2273549"/>
              <a:gd name="connsiteY10" fmla="*/ 812800 h 1608667"/>
              <a:gd name="connsiteX11" fmla="*/ 2227 w 2273549"/>
              <a:gd name="connsiteY11" fmla="*/ 965200 h 1608667"/>
              <a:gd name="connsiteX12" fmla="*/ 69960 w 2273549"/>
              <a:gd name="connsiteY12" fmla="*/ 1100667 h 1608667"/>
              <a:gd name="connsiteX13" fmla="*/ 256227 w 2273549"/>
              <a:gd name="connsiteY13" fmla="*/ 1303867 h 1608667"/>
              <a:gd name="connsiteX14" fmla="*/ 391693 w 2273549"/>
              <a:gd name="connsiteY14" fmla="*/ 1422400 h 1608667"/>
              <a:gd name="connsiteX15" fmla="*/ 442493 w 2273549"/>
              <a:gd name="connsiteY15" fmla="*/ 1456267 h 1608667"/>
              <a:gd name="connsiteX16" fmla="*/ 594893 w 2273549"/>
              <a:gd name="connsiteY16" fmla="*/ 1524000 h 1608667"/>
              <a:gd name="connsiteX17" fmla="*/ 679560 w 2273549"/>
              <a:gd name="connsiteY17" fmla="*/ 1540933 h 1608667"/>
              <a:gd name="connsiteX18" fmla="*/ 764227 w 2273549"/>
              <a:gd name="connsiteY18" fmla="*/ 1574800 h 1608667"/>
              <a:gd name="connsiteX19" fmla="*/ 933560 w 2273549"/>
              <a:gd name="connsiteY19" fmla="*/ 1591733 h 1608667"/>
              <a:gd name="connsiteX20" fmla="*/ 1018227 w 2273549"/>
              <a:gd name="connsiteY20" fmla="*/ 1608667 h 1608667"/>
              <a:gd name="connsiteX21" fmla="*/ 1441560 w 2273549"/>
              <a:gd name="connsiteY21" fmla="*/ 1591733 h 1608667"/>
              <a:gd name="connsiteX22" fmla="*/ 1509293 w 2273549"/>
              <a:gd name="connsiteY22" fmla="*/ 1574800 h 1608667"/>
              <a:gd name="connsiteX23" fmla="*/ 1678627 w 2273549"/>
              <a:gd name="connsiteY23" fmla="*/ 1473200 h 1608667"/>
              <a:gd name="connsiteX24" fmla="*/ 1763293 w 2273549"/>
              <a:gd name="connsiteY24" fmla="*/ 1422400 h 1608667"/>
              <a:gd name="connsiteX25" fmla="*/ 2000360 w 2273549"/>
              <a:gd name="connsiteY25" fmla="*/ 1253067 h 1608667"/>
              <a:gd name="connsiteX26" fmla="*/ 2051160 w 2273549"/>
              <a:gd name="connsiteY26" fmla="*/ 1202267 h 1608667"/>
              <a:gd name="connsiteX27" fmla="*/ 2085027 w 2273549"/>
              <a:gd name="connsiteY27" fmla="*/ 1151467 h 1608667"/>
              <a:gd name="connsiteX28" fmla="*/ 2152760 w 2273549"/>
              <a:gd name="connsiteY28" fmla="*/ 1066800 h 1608667"/>
              <a:gd name="connsiteX29" fmla="*/ 2254360 w 2273549"/>
              <a:gd name="connsiteY29" fmla="*/ 897467 h 1608667"/>
              <a:gd name="connsiteX30" fmla="*/ 2254360 w 2273549"/>
              <a:gd name="connsiteY30" fmla="*/ 626533 h 1608667"/>
              <a:gd name="connsiteX31" fmla="*/ 2220493 w 2273549"/>
              <a:gd name="connsiteY31" fmla="*/ 474133 h 1608667"/>
              <a:gd name="connsiteX32" fmla="*/ 2186627 w 2273549"/>
              <a:gd name="connsiteY32" fmla="*/ 423333 h 1608667"/>
              <a:gd name="connsiteX33" fmla="*/ 2152760 w 2273549"/>
              <a:gd name="connsiteY33" fmla="*/ 321733 h 1608667"/>
              <a:gd name="connsiteX34" fmla="*/ 1966493 w 2273549"/>
              <a:gd name="connsiteY34" fmla="*/ 152400 h 1608667"/>
              <a:gd name="connsiteX35" fmla="*/ 1898760 w 2273549"/>
              <a:gd name="connsiteY35" fmla="*/ 118533 h 1608667"/>
              <a:gd name="connsiteX36" fmla="*/ 1814093 w 2273549"/>
              <a:gd name="connsiteY36" fmla="*/ 67733 h 1608667"/>
              <a:gd name="connsiteX37" fmla="*/ 1627827 w 2273549"/>
              <a:gd name="connsiteY37" fmla="*/ 0 h 1608667"/>
              <a:gd name="connsiteX38" fmla="*/ 1356893 w 2273549"/>
              <a:gd name="connsiteY38" fmla="*/ 33867 h 1608667"/>
              <a:gd name="connsiteX39" fmla="*/ 1323027 w 2273549"/>
              <a:gd name="connsiteY39" fmla="*/ 50800 h 160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273549" h="1608667">
                <a:moveTo>
                  <a:pt x="1797160" y="186267"/>
                </a:moveTo>
                <a:cubicBezTo>
                  <a:pt x="1768938" y="163689"/>
                  <a:pt x="1744315" y="135668"/>
                  <a:pt x="1712493" y="118533"/>
                </a:cubicBezTo>
                <a:cubicBezTo>
                  <a:pt x="1670032" y="95669"/>
                  <a:pt x="1622778" y="82983"/>
                  <a:pt x="1577027" y="67733"/>
                </a:cubicBezTo>
                <a:cubicBezTo>
                  <a:pt x="1422008" y="16060"/>
                  <a:pt x="1135013" y="36938"/>
                  <a:pt x="1052093" y="33867"/>
                </a:cubicBezTo>
                <a:cubicBezTo>
                  <a:pt x="916626" y="45156"/>
                  <a:pt x="779130" y="41787"/>
                  <a:pt x="645693" y="67733"/>
                </a:cubicBezTo>
                <a:cubicBezTo>
                  <a:pt x="573664" y="81739"/>
                  <a:pt x="508124" y="119584"/>
                  <a:pt x="442493" y="152400"/>
                </a:cubicBezTo>
                <a:cubicBezTo>
                  <a:pt x="381406" y="182943"/>
                  <a:pt x="322173" y="204987"/>
                  <a:pt x="273160" y="254000"/>
                </a:cubicBezTo>
                <a:cubicBezTo>
                  <a:pt x="221377" y="305783"/>
                  <a:pt x="170893" y="373867"/>
                  <a:pt x="137693" y="440267"/>
                </a:cubicBezTo>
                <a:cubicBezTo>
                  <a:pt x="118469" y="478715"/>
                  <a:pt x="102858" y="518888"/>
                  <a:pt x="86893" y="558800"/>
                </a:cubicBezTo>
                <a:cubicBezTo>
                  <a:pt x="80264" y="575373"/>
                  <a:pt x="74559" y="592353"/>
                  <a:pt x="69960" y="609600"/>
                </a:cubicBezTo>
                <a:cubicBezTo>
                  <a:pt x="51971" y="677061"/>
                  <a:pt x="36093" y="745067"/>
                  <a:pt x="19160" y="812800"/>
                </a:cubicBezTo>
                <a:cubicBezTo>
                  <a:pt x="13516" y="863600"/>
                  <a:pt x="-6656" y="914865"/>
                  <a:pt x="2227" y="965200"/>
                </a:cubicBezTo>
                <a:cubicBezTo>
                  <a:pt x="11001" y="1014917"/>
                  <a:pt x="41956" y="1058661"/>
                  <a:pt x="69960" y="1100667"/>
                </a:cubicBezTo>
                <a:cubicBezTo>
                  <a:pt x="173685" y="1256254"/>
                  <a:pt x="157799" y="1238248"/>
                  <a:pt x="256227" y="1303867"/>
                </a:cubicBezTo>
                <a:cubicBezTo>
                  <a:pt x="312671" y="1388534"/>
                  <a:pt x="273159" y="1343378"/>
                  <a:pt x="391693" y="1422400"/>
                </a:cubicBezTo>
                <a:cubicBezTo>
                  <a:pt x="408626" y="1433689"/>
                  <a:pt x="424290" y="1447166"/>
                  <a:pt x="442493" y="1456267"/>
                </a:cubicBezTo>
                <a:cubicBezTo>
                  <a:pt x="492520" y="1481280"/>
                  <a:pt x="540849" y="1507787"/>
                  <a:pt x="594893" y="1524000"/>
                </a:cubicBezTo>
                <a:cubicBezTo>
                  <a:pt x="622460" y="1532270"/>
                  <a:pt x="651338" y="1535289"/>
                  <a:pt x="679560" y="1540933"/>
                </a:cubicBezTo>
                <a:cubicBezTo>
                  <a:pt x="707782" y="1552222"/>
                  <a:pt x="734421" y="1568839"/>
                  <a:pt x="764227" y="1574800"/>
                </a:cubicBezTo>
                <a:cubicBezTo>
                  <a:pt x="819851" y="1585925"/>
                  <a:pt x="877332" y="1584236"/>
                  <a:pt x="933560" y="1591733"/>
                </a:cubicBezTo>
                <a:cubicBezTo>
                  <a:pt x="962089" y="1595537"/>
                  <a:pt x="990005" y="1603022"/>
                  <a:pt x="1018227" y="1608667"/>
                </a:cubicBezTo>
                <a:cubicBezTo>
                  <a:pt x="1159338" y="1603022"/>
                  <a:pt x="1300671" y="1601450"/>
                  <a:pt x="1441560" y="1591733"/>
                </a:cubicBezTo>
                <a:cubicBezTo>
                  <a:pt x="1464777" y="1590132"/>
                  <a:pt x="1488477" y="1585208"/>
                  <a:pt x="1509293" y="1574800"/>
                </a:cubicBezTo>
                <a:cubicBezTo>
                  <a:pt x="1568169" y="1545362"/>
                  <a:pt x="1622182" y="1507067"/>
                  <a:pt x="1678627" y="1473200"/>
                </a:cubicBezTo>
                <a:lnTo>
                  <a:pt x="1763293" y="1422400"/>
                </a:lnTo>
                <a:cubicBezTo>
                  <a:pt x="1852465" y="1368897"/>
                  <a:pt x="1921079" y="1332348"/>
                  <a:pt x="2000360" y="1253067"/>
                </a:cubicBezTo>
                <a:cubicBezTo>
                  <a:pt x="2017293" y="1236134"/>
                  <a:pt x="2035829" y="1220664"/>
                  <a:pt x="2051160" y="1202267"/>
                </a:cubicBezTo>
                <a:cubicBezTo>
                  <a:pt x="2064189" y="1186633"/>
                  <a:pt x="2072816" y="1167748"/>
                  <a:pt x="2085027" y="1151467"/>
                </a:cubicBezTo>
                <a:cubicBezTo>
                  <a:pt x="2106712" y="1122553"/>
                  <a:pt x="2131502" y="1096029"/>
                  <a:pt x="2152760" y="1066800"/>
                </a:cubicBezTo>
                <a:cubicBezTo>
                  <a:pt x="2218147" y="976892"/>
                  <a:pt x="2212428" y="981329"/>
                  <a:pt x="2254360" y="897467"/>
                </a:cubicBezTo>
                <a:cubicBezTo>
                  <a:pt x="2281438" y="762074"/>
                  <a:pt x="2278408" y="818918"/>
                  <a:pt x="2254360" y="626533"/>
                </a:cubicBezTo>
                <a:cubicBezTo>
                  <a:pt x="2252941" y="615183"/>
                  <a:pt x="2228172" y="492050"/>
                  <a:pt x="2220493" y="474133"/>
                </a:cubicBezTo>
                <a:cubicBezTo>
                  <a:pt x="2212476" y="455427"/>
                  <a:pt x="2194892" y="441930"/>
                  <a:pt x="2186627" y="423333"/>
                </a:cubicBezTo>
                <a:cubicBezTo>
                  <a:pt x="2172128" y="390711"/>
                  <a:pt x="2178003" y="346976"/>
                  <a:pt x="2152760" y="321733"/>
                </a:cubicBezTo>
                <a:cubicBezTo>
                  <a:pt x="2090142" y="259116"/>
                  <a:pt x="2039969" y="203834"/>
                  <a:pt x="1966493" y="152400"/>
                </a:cubicBezTo>
                <a:cubicBezTo>
                  <a:pt x="1945813" y="137924"/>
                  <a:pt x="1920826" y="130792"/>
                  <a:pt x="1898760" y="118533"/>
                </a:cubicBezTo>
                <a:cubicBezTo>
                  <a:pt x="1869989" y="102549"/>
                  <a:pt x="1843976" y="81525"/>
                  <a:pt x="1814093" y="67733"/>
                </a:cubicBezTo>
                <a:cubicBezTo>
                  <a:pt x="1764628" y="44903"/>
                  <a:pt x="1686362" y="19511"/>
                  <a:pt x="1627827" y="0"/>
                </a:cubicBezTo>
                <a:cubicBezTo>
                  <a:pt x="1492506" y="10409"/>
                  <a:pt x="1452624" y="-4426"/>
                  <a:pt x="1356893" y="33867"/>
                </a:cubicBezTo>
                <a:cubicBezTo>
                  <a:pt x="1345175" y="38554"/>
                  <a:pt x="1334316" y="45156"/>
                  <a:pt x="1323027" y="5080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9093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6581" y="1790707"/>
            <a:ext cx="1252853" cy="830997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Current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tate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352923" y="1465580"/>
            <a:ext cx="2273549" cy="1608667"/>
          </a:xfrm>
          <a:custGeom>
            <a:avLst/>
            <a:gdLst>
              <a:gd name="connsiteX0" fmla="*/ 1797160 w 2273549"/>
              <a:gd name="connsiteY0" fmla="*/ 186267 h 1608667"/>
              <a:gd name="connsiteX1" fmla="*/ 1712493 w 2273549"/>
              <a:gd name="connsiteY1" fmla="*/ 118533 h 1608667"/>
              <a:gd name="connsiteX2" fmla="*/ 1577027 w 2273549"/>
              <a:gd name="connsiteY2" fmla="*/ 67733 h 1608667"/>
              <a:gd name="connsiteX3" fmla="*/ 1052093 w 2273549"/>
              <a:gd name="connsiteY3" fmla="*/ 33867 h 1608667"/>
              <a:gd name="connsiteX4" fmla="*/ 645693 w 2273549"/>
              <a:gd name="connsiteY4" fmla="*/ 67733 h 1608667"/>
              <a:gd name="connsiteX5" fmla="*/ 442493 w 2273549"/>
              <a:gd name="connsiteY5" fmla="*/ 152400 h 1608667"/>
              <a:gd name="connsiteX6" fmla="*/ 273160 w 2273549"/>
              <a:gd name="connsiteY6" fmla="*/ 254000 h 1608667"/>
              <a:gd name="connsiteX7" fmla="*/ 137693 w 2273549"/>
              <a:gd name="connsiteY7" fmla="*/ 440267 h 1608667"/>
              <a:gd name="connsiteX8" fmla="*/ 86893 w 2273549"/>
              <a:gd name="connsiteY8" fmla="*/ 558800 h 1608667"/>
              <a:gd name="connsiteX9" fmla="*/ 69960 w 2273549"/>
              <a:gd name="connsiteY9" fmla="*/ 609600 h 1608667"/>
              <a:gd name="connsiteX10" fmla="*/ 19160 w 2273549"/>
              <a:gd name="connsiteY10" fmla="*/ 812800 h 1608667"/>
              <a:gd name="connsiteX11" fmla="*/ 2227 w 2273549"/>
              <a:gd name="connsiteY11" fmla="*/ 965200 h 1608667"/>
              <a:gd name="connsiteX12" fmla="*/ 69960 w 2273549"/>
              <a:gd name="connsiteY12" fmla="*/ 1100667 h 1608667"/>
              <a:gd name="connsiteX13" fmla="*/ 256227 w 2273549"/>
              <a:gd name="connsiteY13" fmla="*/ 1303867 h 1608667"/>
              <a:gd name="connsiteX14" fmla="*/ 391693 w 2273549"/>
              <a:gd name="connsiteY14" fmla="*/ 1422400 h 1608667"/>
              <a:gd name="connsiteX15" fmla="*/ 442493 w 2273549"/>
              <a:gd name="connsiteY15" fmla="*/ 1456267 h 1608667"/>
              <a:gd name="connsiteX16" fmla="*/ 594893 w 2273549"/>
              <a:gd name="connsiteY16" fmla="*/ 1524000 h 1608667"/>
              <a:gd name="connsiteX17" fmla="*/ 679560 w 2273549"/>
              <a:gd name="connsiteY17" fmla="*/ 1540933 h 1608667"/>
              <a:gd name="connsiteX18" fmla="*/ 764227 w 2273549"/>
              <a:gd name="connsiteY18" fmla="*/ 1574800 h 1608667"/>
              <a:gd name="connsiteX19" fmla="*/ 933560 w 2273549"/>
              <a:gd name="connsiteY19" fmla="*/ 1591733 h 1608667"/>
              <a:gd name="connsiteX20" fmla="*/ 1018227 w 2273549"/>
              <a:gd name="connsiteY20" fmla="*/ 1608667 h 1608667"/>
              <a:gd name="connsiteX21" fmla="*/ 1441560 w 2273549"/>
              <a:gd name="connsiteY21" fmla="*/ 1591733 h 1608667"/>
              <a:gd name="connsiteX22" fmla="*/ 1509293 w 2273549"/>
              <a:gd name="connsiteY22" fmla="*/ 1574800 h 1608667"/>
              <a:gd name="connsiteX23" fmla="*/ 1678627 w 2273549"/>
              <a:gd name="connsiteY23" fmla="*/ 1473200 h 1608667"/>
              <a:gd name="connsiteX24" fmla="*/ 1763293 w 2273549"/>
              <a:gd name="connsiteY24" fmla="*/ 1422400 h 1608667"/>
              <a:gd name="connsiteX25" fmla="*/ 2000360 w 2273549"/>
              <a:gd name="connsiteY25" fmla="*/ 1253067 h 1608667"/>
              <a:gd name="connsiteX26" fmla="*/ 2051160 w 2273549"/>
              <a:gd name="connsiteY26" fmla="*/ 1202267 h 1608667"/>
              <a:gd name="connsiteX27" fmla="*/ 2085027 w 2273549"/>
              <a:gd name="connsiteY27" fmla="*/ 1151467 h 1608667"/>
              <a:gd name="connsiteX28" fmla="*/ 2152760 w 2273549"/>
              <a:gd name="connsiteY28" fmla="*/ 1066800 h 1608667"/>
              <a:gd name="connsiteX29" fmla="*/ 2254360 w 2273549"/>
              <a:gd name="connsiteY29" fmla="*/ 897467 h 1608667"/>
              <a:gd name="connsiteX30" fmla="*/ 2254360 w 2273549"/>
              <a:gd name="connsiteY30" fmla="*/ 626533 h 1608667"/>
              <a:gd name="connsiteX31" fmla="*/ 2220493 w 2273549"/>
              <a:gd name="connsiteY31" fmla="*/ 474133 h 1608667"/>
              <a:gd name="connsiteX32" fmla="*/ 2186627 w 2273549"/>
              <a:gd name="connsiteY32" fmla="*/ 423333 h 1608667"/>
              <a:gd name="connsiteX33" fmla="*/ 2152760 w 2273549"/>
              <a:gd name="connsiteY33" fmla="*/ 321733 h 1608667"/>
              <a:gd name="connsiteX34" fmla="*/ 1966493 w 2273549"/>
              <a:gd name="connsiteY34" fmla="*/ 152400 h 1608667"/>
              <a:gd name="connsiteX35" fmla="*/ 1898760 w 2273549"/>
              <a:gd name="connsiteY35" fmla="*/ 118533 h 1608667"/>
              <a:gd name="connsiteX36" fmla="*/ 1814093 w 2273549"/>
              <a:gd name="connsiteY36" fmla="*/ 67733 h 1608667"/>
              <a:gd name="connsiteX37" fmla="*/ 1627827 w 2273549"/>
              <a:gd name="connsiteY37" fmla="*/ 0 h 1608667"/>
              <a:gd name="connsiteX38" fmla="*/ 1356893 w 2273549"/>
              <a:gd name="connsiteY38" fmla="*/ 33867 h 1608667"/>
              <a:gd name="connsiteX39" fmla="*/ 1323027 w 2273549"/>
              <a:gd name="connsiteY39" fmla="*/ 50800 h 160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273549" h="1608667">
                <a:moveTo>
                  <a:pt x="1797160" y="186267"/>
                </a:moveTo>
                <a:cubicBezTo>
                  <a:pt x="1768938" y="163689"/>
                  <a:pt x="1744315" y="135668"/>
                  <a:pt x="1712493" y="118533"/>
                </a:cubicBezTo>
                <a:cubicBezTo>
                  <a:pt x="1670032" y="95669"/>
                  <a:pt x="1622778" y="82983"/>
                  <a:pt x="1577027" y="67733"/>
                </a:cubicBezTo>
                <a:cubicBezTo>
                  <a:pt x="1422008" y="16060"/>
                  <a:pt x="1135013" y="36938"/>
                  <a:pt x="1052093" y="33867"/>
                </a:cubicBezTo>
                <a:cubicBezTo>
                  <a:pt x="916626" y="45156"/>
                  <a:pt x="779130" y="41787"/>
                  <a:pt x="645693" y="67733"/>
                </a:cubicBezTo>
                <a:cubicBezTo>
                  <a:pt x="573664" y="81739"/>
                  <a:pt x="508124" y="119584"/>
                  <a:pt x="442493" y="152400"/>
                </a:cubicBezTo>
                <a:cubicBezTo>
                  <a:pt x="381406" y="182943"/>
                  <a:pt x="322173" y="204987"/>
                  <a:pt x="273160" y="254000"/>
                </a:cubicBezTo>
                <a:cubicBezTo>
                  <a:pt x="221377" y="305783"/>
                  <a:pt x="170893" y="373867"/>
                  <a:pt x="137693" y="440267"/>
                </a:cubicBezTo>
                <a:cubicBezTo>
                  <a:pt x="118469" y="478715"/>
                  <a:pt x="102858" y="518888"/>
                  <a:pt x="86893" y="558800"/>
                </a:cubicBezTo>
                <a:cubicBezTo>
                  <a:pt x="80264" y="575373"/>
                  <a:pt x="74559" y="592353"/>
                  <a:pt x="69960" y="609600"/>
                </a:cubicBezTo>
                <a:cubicBezTo>
                  <a:pt x="51971" y="677061"/>
                  <a:pt x="36093" y="745067"/>
                  <a:pt x="19160" y="812800"/>
                </a:cubicBezTo>
                <a:cubicBezTo>
                  <a:pt x="13516" y="863600"/>
                  <a:pt x="-6656" y="914865"/>
                  <a:pt x="2227" y="965200"/>
                </a:cubicBezTo>
                <a:cubicBezTo>
                  <a:pt x="11001" y="1014917"/>
                  <a:pt x="41956" y="1058661"/>
                  <a:pt x="69960" y="1100667"/>
                </a:cubicBezTo>
                <a:cubicBezTo>
                  <a:pt x="173685" y="1256254"/>
                  <a:pt x="157799" y="1238248"/>
                  <a:pt x="256227" y="1303867"/>
                </a:cubicBezTo>
                <a:cubicBezTo>
                  <a:pt x="312671" y="1388534"/>
                  <a:pt x="273159" y="1343378"/>
                  <a:pt x="391693" y="1422400"/>
                </a:cubicBezTo>
                <a:cubicBezTo>
                  <a:pt x="408626" y="1433689"/>
                  <a:pt x="424290" y="1447166"/>
                  <a:pt x="442493" y="1456267"/>
                </a:cubicBezTo>
                <a:cubicBezTo>
                  <a:pt x="492520" y="1481280"/>
                  <a:pt x="540849" y="1507787"/>
                  <a:pt x="594893" y="1524000"/>
                </a:cubicBezTo>
                <a:cubicBezTo>
                  <a:pt x="622460" y="1532270"/>
                  <a:pt x="651338" y="1535289"/>
                  <a:pt x="679560" y="1540933"/>
                </a:cubicBezTo>
                <a:cubicBezTo>
                  <a:pt x="707782" y="1552222"/>
                  <a:pt x="734421" y="1568839"/>
                  <a:pt x="764227" y="1574800"/>
                </a:cubicBezTo>
                <a:cubicBezTo>
                  <a:pt x="819851" y="1585925"/>
                  <a:pt x="877332" y="1584236"/>
                  <a:pt x="933560" y="1591733"/>
                </a:cubicBezTo>
                <a:cubicBezTo>
                  <a:pt x="962089" y="1595537"/>
                  <a:pt x="990005" y="1603022"/>
                  <a:pt x="1018227" y="1608667"/>
                </a:cubicBezTo>
                <a:cubicBezTo>
                  <a:pt x="1159338" y="1603022"/>
                  <a:pt x="1300671" y="1601450"/>
                  <a:pt x="1441560" y="1591733"/>
                </a:cubicBezTo>
                <a:cubicBezTo>
                  <a:pt x="1464777" y="1590132"/>
                  <a:pt x="1488477" y="1585208"/>
                  <a:pt x="1509293" y="1574800"/>
                </a:cubicBezTo>
                <a:cubicBezTo>
                  <a:pt x="1568169" y="1545362"/>
                  <a:pt x="1622182" y="1507067"/>
                  <a:pt x="1678627" y="1473200"/>
                </a:cubicBezTo>
                <a:lnTo>
                  <a:pt x="1763293" y="1422400"/>
                </a:lnTo>
                <a:cubicBezTo>
                  <a:pt x="1852465" y="1368897"/>
                  <a:pt x="1921079" y="1332348"/>
                  <a:pt x="2000360" y="1253067"/>
                </a:cubicBezTo>
                <a:cubicBezTo>
                  <a:pt x="2017293" y="1236134"/>
                  <a:pt x="2035829" y="1220664"/>
                  <a:pt x="2051160" y="1202267"/>
                </a:cubicBezTo>
                <a:cubicBezTo>
                  <a:pt x="2064189" y="1186633"/>
                  <a:pt x="2072816" y="1167748"/>
                  <a:pt x="2085027" y="1151467"/>
                </a:cubicBezTo>
                <a:cubicBezTo>
                  <a:pt x="2106712" y="1122553"/>
                  <a:pt x="2131502" y="1096029"/>
                  <a:pt x="2152760" y="1066800"/>
                </a:cubicBezTo>
                <a:cubicBezTo>
                  <a:pt x="2218147" y="976892"/>
                  <a:pt x="2212428" y="981329"/>
                  <a:pt x="2254360" y="897467"/>
                </a:cubicBezTo>
                <a:cubicBezTo>
                  <a:pt x="2281438" y="762074"/>
                  <a:pt x="2278408" y="818918"/>
                  <a:pt x="2254360" y="626533"/>
                </a:cubicBezTo>
                <a:cubicBezTo>
                  <a:pt x="2252941" y="615183"/>
                  <a:pt x="2228172" y="492050"/>
                  <a:pt x="2220493" y="474133"/>
                </a:cubicBezTo>
                <a:cubicBezTo>
                  <a:pt x="2212476" y="455427"/>
                  <a:pt x="2194892" y="441930"/>
                  <a:pt x="2186627" y="423333"/>
                </a:cubicBezTo>
                <a:cubicBezTo>
                  <a:pt x="2172128" y="390711"/>
                  <a:pt x="2178003" y="346976"/>
                  <a:pt x="2152760" y="321733"/>
                </a:cubicBezTo>
                <a:cubicBezTo>
                  <a:pt x="2090142" y="259116"/>
                  <a:pt x="2039969" y="203834"/>
                  <a:pt x="1966493" y="152400"/>
                </a:cubicBezTo>
                <a:cubicBezTo>
                  <a:pt x="1945813" y="137924"/>
                  <a:pt x="1920826" y="130792"/>
                  <a:pt x="1898760" y="118533"/>
                </a:cubicBezTo>
                <a:cubicBezTo>
                  <a:pt x="1869989" y="102549"/>
                  <a:pt x="1843976" y="81525"/>
                  <a:pt x="1814093" y="67733"/>
                </a:cubicBezTo>
                <a:cubicBezTo>
                  <a:pt x="1764628" y="44903"/>
                  <a:pt x="1686362" y="19511"/>
                  <a:pt x="1627827" y="0"/>
                </a:cubicBezTo>
                <a:cubicBezTo>
                  <a:pt x="1492506" y="10409"/>
                  <a:pt x="1452624" y="-4426"/>
                  <a:pt x="1356893" y="33867"/>
                </a:cubicBezTo>
                <a:cubicBezTo>
                  <a:pt x="1345175" y="38554"/>
                  <a:pt x="1334316" y="45156"/>
                  <a:pt x="1323027" y="5080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152197" y="2871047"/>
            <a:ext cx="1389219" cy="1135040"/>
          </a:xfrm>
          <a:custGeom>
            <a:avLst/>
            <a:gdLst>
              <a:gd name="connsiteX0" fmla="*/ 1389219 w 1389219"/>
              <a:gd name="connsiteY0" fmla="*/ 0 h 1135040"/>
              <a:gd name="connsiteX1" fmla="*/ 1304553 w 1389219"/>
              <a:gd name="connsiteY1" fmla="*/ 33866 h 1135040"/>
              <a:gd name="connsiteX2" fmla="*/ 1202953 w 1389219"/>
              <a:gd name="connsiteY2" fmla="*/ 101600 h 1135040"/>
              <a:gd name="connsiteX3" fmla="*/ 1152153 w 1389219"/>
              <a:gd name="connsiteY3" fmla="*/ 135466 h 1135040"/>
              <a:gd name="connsiteX4" fmla="*/ 1101353 w 1389219"/>
              <a:gd name="connsiteY4" fmla="*/ 152400 h 1135040"/>
              <a:gd name="connsiteX5" fmla="*/ 1033619 w 1389219"/>
              <a:gd name="connsiteY5" fmla="*/ 203200 h 1135040"/>
              <a:gd name="connsiteX6" fmla="*/ 982819 w 1389219"/>
              <a:gd name="connsiteY6" fmla="*/ 254000 h 1135040"/>
              <a:gd name="connsiteX7" fmla="*/ 932019 w 1389219"/>
              <a:gd name="connsiteY7" fmla="*/ 287866 h 1135040"/>
              <a:gd name="connsiteX8" fmla="*/ 881219 w 1389219"/>
              <a:gd name="connsiteY8" fmla="*/ 338666 h 1135040"/>
              <a:gd name="connsiteX9" fmla="*/ 728819 w 1389219"/>
              <a:gd name="connsiteY9" fmla="*/ 423333 h 1135040"/>
              <a:gd name="connsiteX10" fmla="*/ 678019 w 1389219"/>
              <a:gd name="connsiteY10" fmla="*/ 457200 h 1135040"/>
              <a:gd name="connsiteX11" fmla="*/ 610286 w 1389219"/>
              <a:gd name="connsiteY11" fmla="*/ 508000 h 1135040"/>
              <a:gd name="connsiteX12" fmla="*/ 424019 w 1389219"/>
              <a:gd name="connsiteY12" fmla="*/ 643466 h 1135040"/>
              <a:gd name="connsiteX13" fmla="*/ 322419 w 1389219"/>
              <a:gd name="connsiteY13" fmla="*/ 745066 h 1135040"/>
              <a:gd name="connsiteX14" fmla="*/ 153086 w 1389219"/>
              <a:gd name="connsiteY14" fmla="*/ 931333 h 1135040"/>
              <a:gd name="connsiteX15" fmla="*/ 102286 w 1389219"/>
              <a:gd name="connsiteY15" fmla="*/ 965200 h 1135040"/>
              <a:gd name="connsiteX16" fmla="*/ 68419 w 1389219"/>
              <a:gd name="connsiteY16" fmla="*/ 1016000 h 1135040"/>
              <a:gd name="connsiteX17" fmla="*/ 17619 w 1389219"/>
              <a:gd name="connsiteY17" fmla="*/ 1066800 h 1135040"/>
              <a:gd name="connsiteX18" fmla="*/ 686 w 1389219"/>
              <a:gd name="connsiteY18" fmla="*/ 1117600 h 1135040"/>
              <a:gd name="connsiteX19" fmla="*/ 34553 w 1389219"/>
              <a:gd name="connsiteY19" fmla="*/ 982133 h 1135040"/>
              <a:gd name="connsiteX20" fmla="*/ 85353 w 1389219"/>
              <a:gd name="connsiteY20" fmla="*/ 711200 h 1135040"/>
              <a:gd name="connsiteX21" fmla="*/ 85353 w 1389219"/>
              <a:gd name="connsiteY21" fmla="*/ 846666 h 1135040"/>
              <a:gd name="connsiteX22" fmla="*/ 51486 w 1389219"/>
              <a:gd name="connsiteY22" fmla="*/ 982133 h 1135040"/>
              <a:gd name="connsiteX23" fmla="*/ 17619 w 1389219"/>
              <a:gd name="connsiteY23" fmla="*/ 1100666 h 1135040"/>
              <a:gd name="connsiteX24" fmla="*/ 68419 w 1389219"/>
              <a:gd name="connsiteY24" fmla="*/ 1134533 h 1135040"/>
              <a:gd name="connsiteX25" fmla="*/ 136153 w 1389219"/>
              <a:gd name="connsiteY25" fmla="*/ 1117600 h 1135040"/>
              <a:gd name="connsiteX26" fmla="*/ 254686 w 1389219"/>
              <a:gd name="connsiteY26" fmla="*/ 1083733 h 113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89219" h="1135040">
                <a:moveTo>
                  <a:pt x="1389219" y="0"/>
                </a:moveTo>
                <a:cubicBezTo>
                  <a:pt x="1360997" y="11289"/>
                  <a:pt x="1331237" y="19311"/>
                  <a:pt x="1304553" y="33866"/>
                </a:cubicBezTo>
                <a:cubicBezTo>
                  <a:pt x="1268820" y="53357"/>
                  <a:pt x="1236820" y="79022"/>
                  <a:pt x="1202953" y="101600"/>
                </a:cubicBezTo>
                <a:cubicBezTo>
                  <a:pt x="1186020" y="112889"/>
                  <a:pt x="1171460" y="129030"/>
                  <a:pt x="1152153" y="135466"/>
                </a:cubicBezTo>
                <a:lnTo>
                  <a:pt x="1101353" y="152400"/>
                </a:lnTo>
                <a:cubicBezTo>
                  <a:pt x="1078775" y="169333"/>
                  <a:pt x="1055047" y="184833"/>
                  <a:pt x="1033619" y="203200"/>
                </a:cubicBezTo>
                <a:cubicBezTo>
                  <a:pt x="1015437" y="218785"/>
                  <a:pt x="1001216" y="238669"/>
                  <a:pt x="982819" y="254000"/>
                </a:cubicBezTo>
                <a:cubicBezTo>
                  <a:pt x="967185" y="267028"/>
                  <a:pt x="947653" y="274838"/>
                  <a:pt x="932019" y="287866"/>
                </a:cubicBezTo>
                <a:cubicBezTo>
                  <a:pt x="913622" y="303197"/>
                  <a:pt x="900122" y="323964"/>
                  <a:pt x="881219" y="338666"/>
                </a:cubicBezTo>
                <a:cubicBezTo>
                  <a:pt x="793879" y="406597"/>
                  <a:pt x="805467" y="397784"/>
                  <a:pt x="728819" y="423333"/>
                </a:cubicBezTo>
                <a:cubicBezTo>
                  <a:pt x="711886" y="434622"/>
                  <a:pt x="694580" y="445371"/>
                  <a:pt x="678019" y="457200"/>
                </a:cubicBezTo>
                <a:cubicBezTo>
                  <a:pt x="655054" y="473604"/>
                  <a:pt x="633768" y="492345"/>
                  <a:pt x="610286" y="508000"/>
                </a:cubicBezTo>
                <a:cubicBezTo>
                  <a:pt x="486735" y="590367"/>
                  <a:pt x="552352" y="525828"/>
                  <a:pt x="424019" y="643466"/>
                </a:cubicBezTo>
                <a:cubicBezTo>
                  <a:pt x="388713" y="675830"/>
                  <a:pt x="352338" y="707666"/>
                  <a:pt x="322419" y="745066"/>
                </a:cubicBezTo>
                <a:cubicBezTo>
                  <a:pt x="279596" y="798595"/>
                  <a:pt x="207584" y="895001"/>
                  <a:pt x="153086" y="931333"/>
                </a:cubicBezTo>
                <a:lnTo>
                  <a:pt x="102286" y="965200"/>
                </a:lnTo>
                <a:cubicBezTo>
                  <a:pt x="90997" y="982133"/>
                  <a:pt x="81448" y="1000366"/>
                  <a:pt x="68419" y="1016000"/>
                </a:cubicBezTo>
                <a:cubicBezTo>
                  <a:pt x="53088" y="1034397"/>
                  <a:pt x="30903" y="1046875"/>
                  <a:pt x="17619" y="1066800"/>
                </a:cubicBezTo>
                <a:cubicBezTo>
                  <a:pt x="7718" y="1081652"/>
                  <a:pt x="-2815" y="1135103"/>
                  <a:pt x="686" y="1117600"/>
                </a:cubicBezTo>
                <a:cubicBezTo>
                  <a:pt x="9815" y="1071959"/>
                  <a:pt x="25425" y="1027775"/>
                  <a:pt x="34553" y="982133"/>
                </a:cubicBezTo>
                <a:cubicBezTo>
                  <a:pt x="75152" y="779133"/>
                  <a:pt x="58955" y="869579"/>
                  <a:pt x="85353" y="711200"/>
                </a:cubicBezTo>
                <a:cubicBezTo>
                  <a:pt x="110235" y="785848"/>
                  <a:pt x="107644" y="750071"/>
                  <a:pt x="85353" y="846666"/>
                </a:cubicBezTo>
                <a:cubicBezTo>
                  <a:pt x="74887" y="892019"/>
                  <a:pt x="62775" y="936977"/>
                  <a:pt x="51486" y="982133"/>
                </a:cubicBezTo>
                <a:cubicBezTo>
                  <a:pt x="30223" y="1067186"/>
                  <a:pt x="41914" y="1027785"/>
                  <a:pt x="17619" y="1100666"/>
                </a:cubicBezTo>
                <a:cubicBezTo>
                  <a:pt x="34552" y="1111955"/>
                  <a:pt x="48272" y="1131655"/>
                  <a:pt x="68419" y="1134533"/>
                </a:cubicBezTo>
                <a:cubicBezTo>
                  <a:pt x="91458" y="1137824"/>
                  <a:pt x="113862" y="1124287"/>
                  <a:pt x="136153" y="1117600"/>
                </a:cubicBezTo>
                <a:cubicBezTo>
                  <a:pt x="254993" y="1081948"/>
                  <a:pt x="200175" y="1083733"/>
                  <a:pt x="254686" y="10837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349559" y="3209713"/>
            <a:ext cx="385791" cy="1354667"/>
          </a:xfrm>
          <a:custGeom>
            <a:avLst/>
            <a:gdLst>
              <a:gd name="connsiteX0" fmla="*/ 216458 w 385791"/>
              <a:gd name="connsiteY0" fmla="*/ 0 h 1354667"/>
              <a:gd name="connsiteX1" fmla="*/ 182591 w 385791"/>
              <a:gd name="connsiteY1" fmla="*/ 84667 h 1354667"/>
              <a:gd name="connsiteX2" fmla="*/ 148725 w 385791"/>
              <a:gd name="connsiteY2" fmla="*/ 254000 h 1354667"/>
              <a:gd name="connsiteX3" fmla="*/ 131791 w 385791"/>
              <a:gd name="connsiteY3" fmla="*/ 338667 h 1354667"/>
              <a:gd name="connsiteX4" fmla="*/ 97925 w 385791"/>
              <a:gd name="connsiteY4" fmla="*/ 592667 h 1354667"/>
              <a:gd name="connsiteX5" fmla="*/ 80991 w 385791"/>
              <a:gd name="connsiteY5" fmla="*/ 999067 h 1354667"/>
              <a:gd name="connsiteX6" fmla="*/ 47125 w 385791"/>
              <a:gd name="connsiteY6" fmla="*/ 1286934 h 1354667"/>
              <a:gd name="connsiteX7" fmla="*/ 30191 w 385791"/>
              <a:gd name="connsiteY7" fmla="*/ 1354667 h 1354667"/>
              <a:gd name="connsiteX8" fmla="*/ 30191 w 385791"/>
              <a:gd name="connsiteY8" fmla="*/ 1016000 h 1354667"/>
              <a:gd name="connsiteX9" fmla="*/ 30191 w 385791"/>
              <a:gd name="connsiteY9" fmla="*/ 1016000 h 1354667"/>
              <a:gd name="connsiteX10" fmla="*/ 64058 w 385791"/>
              <a:gd name="connsiteY10" fmla="*/ 1066800 h 1354667"/>
              <a:gd name="connsiteX11" fmla="*/ 80991 w 385791"/>
              <a:gd name="connsiteY11" fmla="*/ 1151467 h 1354667"/>
              <a:gd name="connsiteX12" fmla="*/ 97925 w 385791"/>
              <a:gd name="connsiteY12" fmla="*/ 1253067 h 1354667"/>
              <a:gd name="connsiteX13" fmla="*/ 284191 w 385791"/>
              <a:gd name="connsiteY13" fmla="*/ 1066800 h 1354667"/>
              <a:gd name="connsiteX14" fmla="*/ 334991 w 385791"/>
              <a:gd name="connsiteY14" fmla="*/ 1016000 h 1354667"/>
              <a:gd name="connsiteX15" fmla="*/ 385791 w 385791"/>
              <a:gd name="connsiteY15" fmla="*/ 965200 h 1354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5791" h="1354667">
                <a:moveTo>
                  <a:pt x="216458" y="0"/>
                </a:moveTo>
                <a:cubicBezTo>
                  <a:pt x="205169" y="28222"/>
                  <a:pt x="192203" y="55830"/>
                  <a:pt x="182591" y="84667"/>
                </a:cubicBezTo>
                <a:cubicBezTo>
                  <a:pt x="164621" y="138578"/>
                  <a:pt x="158730" y="198975"/>
                  <a:pt x="148725" y="254000"/>
                </a:cubicBezTo>
                <a:cubicBezTo>
                  <a:pt x="143576" y="282317"/>
                  <a:pt x="136523" y="310277"/>
                  <a:pt x="131791" y="338667"/>
                </a:cubicBezTo>
                <a:cubicBezTo>
                  <a:pt x="120107" y="408768"/>
                  <a:pt x="106485" y="524182"/>
                  <a:pt x="97925" y="592667"/>
                </a:cubicBezTo>
                <a:cubicBezTo>
                  <a:pt x="92280" y="728134"/>
                  <a:pt x="88726" y="863704"/>
                  <a:pt x="80991" y="999067"/>
                </a:cubicBezTo>
                <a:cubicBezTo>
                  <a:pt x="75320" y="1098308"/>
                  <a:pt x="66393" y="1190593"/>
                  <a:pt x="47125" y="1286934"/>
                </a:cubicBezTo>
                <a:cubicBezTo>
                  <a:pt x="42561" y="1309755"/>
                  <a:pt x="35836" y="1332089"/>
                  <a:pt x="30191" y="1354667"/>
                </a:cubicBezTo>
                <a:cubicBezTo>
                  <a:pt x="12483" y="947368"/>
                  <a:pt x="-27833" y="841923"/>
                  <a:pt x="30191" y="1016000"/>
                </a:cubicBezTo>
                <a:lnTo>
                  <a:pt x="30191" y="1016000"/>
                </a:lnTo>
                <a:lnTo>
                  <a:pt x="64058" y="1066800"/>
                </a:lnTo>
                <a:cubicBezTo>
                  <a:pt x="69702" y="1095022"/>
                  <a:pt x="75842" y="1123150"/>
                  <a:pt x="80991" y="1151467"/>
                </a:cubicBezTo>
                <a:cubicBezTo>
                  <a:pt x="87133" y="1185247"/>
                  <a:pt x="63856" y="1257325"/>
                  <a:pt x="97925" y="1253067"/>
                </a:cubicBezTo>
                <a:cubicBezTo>
                  <a:pt x="97928" y="1253067"/>
                  <a:pt x="257581" y="1093410"/>
                  <a:pt x="284191" y="1066800"/>
                </a:cubicBezTo>
                <a:cubicBezTo>
                  <a:pt x="301124" y="1049867"/>
                  <a:pt x="321707" y="1035925"/>
                  <a:pt x="334991" y="1016000"/>
                </a:cubicBezTo>
                <a:cubicBezTo>
                  <a:pt x="371989" y="960504"/>
                  <a:pt x="348507" y="965200"/>
                  <a:pt x="385791" y="96520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56483" y="2921847"/>
            <a:ext cx="863600" cy="1320800"/>
          </a:xfrm>
          <a:custGeom>
            <a:avLst/>
            <a:gdLst>
              <a:gd name="connsiteX0" fmla="*/ 0 w 863600"/>
              <a:gd name="connsiteY0" fmla="*/ 0 h 1320800"/>
              <a:gd name="connsiteX1" fmla="*/ 50800 w 863600"/>
              <a:gd name="connsiteY1" fmla="*/ 84666 h 1320800"/>
              <a:gd name="connsiteX2" fmla="*/ 101600 w 863600"/>
              <a:gd name="connsiteY2" fmla="*/ 135466 h 1320800"/>
              <a:gd name="connsiteX3" fmla="*/ 135467 w 863600"/>
              <a:gd name="connsiteY3" fmla="*/ 186266 h 1320800"/>
              <a:gd name="connsiteX4" fmla="*/ 203200 w 863600"/>
              <a:gd name="connsiteY4" fmla="*/ 287866 h 1320800"/>
              <a:gd name="connsiteX5" fmla="*/ 220133 w 863600"/>
              <a:gd name="connsiteY5" fmla="*/ 338666 h 1320800"/>
              <a:gd name="connsiteX6" fmla="*/ 270933 w 863600"/>
              <a:gd name="connsiteY6" fmla="*/ 389466 h 1320800"/>
              <a:gd name="connsiteX7" fmla="*/ 304800 w 863600"/>
              <a:gd name="connsiteY7" fmla="*/ 440266 h 1320800"/>
              <a:gd name="connsiteX8" fmla="*/ 406400 w 863600"/>
              <a:gd name="connsiteY8" fmla="*/ 575733 h 1320800"/>
              <a:gd name="connsiteX9" fmla="*/ 457200 w 863600"/>
              <a:gd name="connsiteY9" fmla="*/ 643466 h 1320800"/>
              <a:gd name="connsiteX10" fmla="*/ 541867 w 863600"/>
              <a:gd name="connsiteY10" fmla="*/ 762000 h 1320800"/>
              <a:gd name="connsiteX11" fmla="*/ 592667 w 863600"/>
              <a:gd name="connsiteY11" fmla="*/ 863600 h 1320800"/>
              <a:gd name="connsiteX12" fmla="*/ 626533 w 863600"/>
              <a:gd name="connsiteY12" fmla="*/ 914400 h 1320800"/>
              <a:gd name="connsiteX13" fmla="*/ 643467 w 863600"/>
              <a:gd name="connsiteY13" fmla="*/ 965200 h 1320800"/>
              <a:gd name="connsiteX14" fmla="*/ 711200 w 863600"/>
              <a:gd name="connsiteY14" fmla="*/ 1066800 h 1320800"/>
              <a:gd name="connsiteX15" fmla="*/ 745067 w 863600"/>
              <a:gd name="connsiteY15" fmla="*/ 1117600 h 1320800"/>
              <a:gd name="connsiteX16" fmla="*/ 795867 w 863600"/>
              <a:gd name="connsiteY16" fmla="*/ 1219200 h 1320800"/>
              <a:gd name="connsiteX17" fmla="*/ 846667 w 863600"/>
              <a:gd name="connsiteY17" fmla="*/ 1320800 h 1320800"/>
              <a:gd name="connsiteX18" fmla="*/ 863600 w 863600"/>
              <a:gd name="connsiteY18" fmla="*/ 1270000 h 1320800"/>
              <a:gd name="connsiteX19" fmla="*/ 846667 w 863600"/>
              <a:gd name="connsiteY19" fmla="*/ 1202266 h 1320800"/>
              <a:gd name="connsiteX20" fmla="*/ 829733 w 863600"/>
              <a:gd name="connsiteY20" fmla="*/ 1303866 h 1320800"/>
              <a:gd name="connsiteX21" fmla="*/ 592667 w 863600"/>
              <a:gd name="connsiteY21" fmla="*/ 1270000 h 1320800"/>
              <a:gd name="connsiteX22" fmla="*/ 491067 w 863600"/>
              <a:gd name="connsiteY22" fmla="*/ 1253066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3600" h="1320800">
                <a:moveTo>
                  <a:pt x="0" y="0"/>
                </a:moveTo>
                <a:cubicBezTo>
                  <a:pt x="16933" y="28222"/>
                  <a:pt x="31053" y="58336"/>
                  <a:pt x="50800" y="84666"/>
                </a:cubicBezTo>
                <a:cubicBezTo>
                  <a:pt x="65168" y="103824"/>
                  <a:pt x="86269" y="117069"/>
                  <a:pt x="101600" y="135466"/>
                </a:cubicBezTo>
                <a:cubicBezTo>
                  <a:pt x="114629" y="151100"/>
                  <a:pt x="124178" y="169333"/>
                  <a:pt x="135467" y="186266"/>
                </a:cubicBezTo>
                <a:cubicBezTo>
                  <a:pt x="175729" y="307056"/>
                  <a:pt x="118639" y="161023"/>
                  <a:pt x="203200" y="287866"/>
                </a:cubicBezTo>
                <a:cubicBezTo>
                  <a:pt x="213101" y="302718"/>
                  <a:pt x="210232" y="323814"/>
                  <a:pt x="220133" y="338666"/>
                </a:cubicBezTo>
                <a:cubicBezTo>
                  <a:pt x="233417" y="358591"/>
                  <a:pt x="255602" y="371069"/>
                  <a:pt x="270933" y="389466"/>
                </a:cubicBezTo>
                <a:cubicBezTo>
                  <a:pt x="283962" y="405100"/>
                  <a:pt x="292830" y="423807"/>
                  <a:pt x="304800" y="440266"/>
                </a:cubicBezTo>
                <a:cubicBezTo>
                  <a:pt x="337999" y="485915"/>
                  <a:pt x="372533" y="530577"/>
                  <a:pt x="406400" y="575733"/>
                </a:cubicBezTo>
                <a:cubicBezTo>
                  <a:pt x="423333" y="598311"/>
                  <a:pt x="441545" y="619984"/>
                  <a:pt x="457200" y="643466"/>
                </a:cubicBezTo>
                <a:cubicBezTo>
                  <a:pt x="537027" y="763205"/>
                  <a:pt x="436831" y="614948"/>
                  <a:pt x="541867" y="762000"/>
                </a:cubicBezTo>
                <a:cubicBezTo>
                  <a:pt x="622744" y="875229"/>
                  <a:pt x="536749" y="751765"/>
                  <a:pt x="592667" y="863600"/>
                </a:cubicBezTo>
                <a:cubicBezTo>
                  <a:pt x="601768" y="881803"/>
                  <a:pt x="617432" y="896197"/>
                  <a:pt x="626533" y="914400"/>
                </a:cubicBezTo>
                <a:cubicBezTo>
                  <a:pt x="634515" y="930365"/>
                  <a:pt x="634799" y="949597"/>
                  <a:pt x="643467" y="965200"/>
                </a:cubicBezTo>
                <a:cubicBezTo>
                  <a:pt x="663234" y="1000780"/>
                  <a:pt x="688622" y="1032933"/>
                  <a:pt x="711200" y="1066800"/>
                </a:cubicBezTo>
                <a:lnTo>
                  <a:pt x="745067" y="1117600"/>
                </a:lnTo>
                <a:cubicBezTo>
                  <a:pt x="787628" y="1245287"/>
                  <a:pt x="730216" y="1087897"/>
                  <a:pt x="795867" y="1219200"/>
                </a:cubicBezTo>
                <a:cubicBezTo>
                  <a:pt x="865974" y="1359414"/>
                  <a:pt x="749609" y="1175214"/>
                  <a:pt x="846667" y="1320800"/>
                </a:cubicBezTo>
                <a:cubicBezTo>
                  <a:pt x="852311" y="1303867"/>
                  <a:pt x="863600" y="1287849"/>
                  <a:pt x="863600" y="1270000"/>
                </a:cubicBezTo>
                <a:cubicBezTo>
                  <a:pt x="863600" y="1246727"/>
                  <a:pt x="863124" y="1185810"/>
                  <a:pt x="846667" y="1202266"/>
                </a:cubicBezTo>
                <a:cubicBezTo>
                  <a:pt x="822389" y="1226543"/>
                  <a:pt x="835378" y="1269999"/>
                  <a:pt x="829733" y="1303866"/>
                </a:cubicBezTo>
                <a:cubicBezTo>
                  <a:pt x="771152" y="1296543"/>
                  <a:pt x="655443" y="1283950"/>
                  <a:pt x="592667" y="1270000"/>
                </a:cubicBezTo>
                <a:cubicBezTo>
                  <a:pt x="492368" y="1247711"/>
                  <a:pt x="591436" y="1253066"/>
                  <a:pt x="491067" y="125306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 rot="21359168">
            <a:off x="1715611" y="2700422"/>
            <a:ext cx="1376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Option 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 rot="19759657">
            <a:off x="3132750" y="3548711"/>
            <a:ext cx="131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Option 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 rot="153321">
            <a:off x="5960740" y="2925101"/>
            <a:ext cx="1358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Option n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710564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9734" y="1465580"/>
            <a:ext cx="7165149" cy="4806103"/>
            <a:chOff x="829734" y="1465580"/>
            <a:chExt cx="7165149" cy="4806103"/>
          </a:xfrm>
        </p:grpSpPr>
        <p:sp>
          <p:nvSpPr>
            <p:cNvPr id="3" name="TextBox 2"/>
            <p:cNvSpPr txBox="1"/>
            <p:nvPr/>
          </p:nvSpPr>
          <p:spPr>
            <a:xfrm>
              <a:off x="3976581" y="1790707"/>
              <a:ext cx="1252853" cy="830997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Chalkboard"/>
                  <a:cs typeface="Chalkboard"/>
                </a:rPr>
                <a:t>Current</a:t>
              </a:r>
            </a:p>
            <a:p>
              <a:pPr algn="ctr"/>
              <a:r>
                <a:rPr lang="en-US" sz="2400" dirty="0">
                  <a:latin typeface="Chalkboard"/>
                  <a:cs typeface="Chalkboard"/>
                </a:rPr>
                <a:t>s</a:t>
              </a:r>
              <a:r>
                <a:rPr lang="en-US" sz="2400" dirty="0" smtClean="0">
                  <a:latin typeface="Chalkboard"/>
                  <a:cs typeface="Chalkboard"/>
                </a:rPr>
                <a:t>tate</a:t>
              </a:r>
              <a:endParaRPr lang="en-US" sz="2400" dirty="0">
                <a:latin typeface="Chalkboard"/>
                <a:cs typeface="Chalkboar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72350" y="4313773"/>
              <a:ext cx="1131749" cy="830997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2400" dirty="0" smtClean="0">
                  <a:latin typeface="Chalkboard"/>
                  <a:cs typeface="Chalkboard"/>
                </a:rPr>
                <a:t>state 0</a:t>
              </a:r>
              <a:endParaRPr lang="en-US" sz="24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53182" y="4912573"/>
              <a:ext cx="1131749" cy="830997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2400" dirty="0">
                  <a:latin typeface="Chalkboard"/>
                  <a:cs typeface="Chalkboard"/>
                </a:rPr>
                <a:t>s</a:t>
              </a:r>
              <a:r>
                <a:rPr lang="en-US" sz="2400" dirty="0" smtClean="0">
                  <a:latin typeface="Chalkboard"/>
                  <a:cs typeface="Chalkboard"/>
                </a:rPr>
                <a:t>tate 1</a:t>
              </a:r>
              <a:endParaRPr lang="en-US" sz="24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57106" y="4466172"/>
              <a:ext cx="1417644" cy="830997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2400" dirty="0">
                  <a:latin typeface="Chalkboard"/>
                  <a:cs typeface="Chalkboard"/>
                </a:rPr>
                <a:t>s</a:t>
              </a:r>
              <a:r>
                <a:rPr lang="en-US" sz="2400" dirty="0" smtClean="0">
                  <a:latin typeface="Chalkboard"/>
                  <a:cs typeface="Chalkboard"/>
                </a:rPr>
                <a:t>tate </a:t>
              </a:r>
              <a:r>
                <a:rPr lang="en-US" sz="2400" i="1" dirty="0" smtClean="0">
                  <a:latin typeface="Chalkboard"/>
                  <a:cs typeface="Chalkboard"/>
                </a:rPr>
                <a:t>n</a:t>
              </a:r>
              <a:endParaRPr lang="en-US" sz="2400" i="1" dirty="0">
                <a:latin typeface="Chalkboard"/>
                <a:cs typeface="Chalkboard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3352923" y="1465580"/>
              <a:ext cx="2273549" cy="1608667"/>
            </a:xfrm>
            <a:custGeom>
              <a:avLst/>
              <a:gdLst>
                <a:gd name="connsiteX0" fmla="*/ 1797160 w 2273549"/>
                <a:gd name="connsiteY0" fmla="*/ 186267 h 1608667"/>
                <a:gd name="connsiteX1" fmla="*/ 1712493 w 2273549"/>
                <a:gd name="connsiteY1" fmla="*/ 118533 h 1608667"/>
                <a:gd name="connsiteX2" fmla="*/ 1577027 w 2273549"/>
                <a:gd name="connsiteY2" fmla="*/ 67733 h 1608667"/>
                <a:gd name="connsiteX3" fmla="*/ 1052093 w 2273549"/>
                <a:gd name="connsiteY3" fmla="*/ 33867 h 1608667"/>
                <a:gd name="connsiteX4" fmla="*/ 645693 w 2273549"/>
                <a:gd name="connsiteY4" fmla="*/ 67733 h 1608667"/>
                <a:gd name="connsiteX5" fmla="*/ 442493 w 2273549"/>
                <a:gd name="connsiteY5" fmla="*/ 152400 h 1608667"/>
                <a:gd name="connsiteX6" fmla="*/ 273160 w 2273549"/>
                <a:gd name="connsiteY6" fmla="*/ 254000 h 1608667"/>
                <a:gd name="connsiteX7" fmla="*/ 137693 w 2273549"/>
                <a:gd name="connsiteY7" fmla="*/ 440267 h 1608667"/>
                <a:gd name="connsiteX8" fmla="*/ 86893 w 2273549"/>
                <a:gd name="connsiteY8" fmla="*/ 558800 h 1608667"/>
                <a:gd name="connsiteX9" fmla="*/ 69960 w 2273549"/>
                <a:gd name="connsiteY9" fmla="*/ 609600 h 1608667"/>
                <a:gd name="connsiteX10" fmla="*/ 19160 w 2273549"/>
                <a:gd name="connsiteY10" fmla="*/ 812800 h 1608667"/>
                <a:gd name="connsiteX11" fmla="*/ 2227 w 2273549"/>
                <a:gd name="connsiteY11" fmla="*/ 965200 h 1608667"/>
                <a:gd name="connsiteX12" fmla="*/ 69960 w 2273549"/>
                <a:gd name="connsiteY12" fmla="*/ 1100667 h 1608667"/>
                <a:gd name="connsiteX13" fmla="*/ 256227 w 2273549"/>
                <a:gd name="connsiteY13" fmla="*/ 1303867 h 1608667"/>
                <a:gd name="connsiteX14" fmla="*/ 391693 w 2273549"/>
                <a:gd name="connsiteY14" fmla="*/ 1422400 h 1608667"/>
                <a:gd name="connsiteX15" fmla="*/ 442493 w 2273549"/>
                <a:gd name="connsiteY15" fmla="*/ 1456267 h 1608667"/>
                <a:gd name="connsiteX16" fmla="*/ 594893 w 2273549"/>
                <a:gd name="connsiteY16" fmla="*/ 1524000 h 1608667"/>
                <a:gd name="connsiteX17" fmla="*/ 679560 w 2273549"/>
                <a:gd name="connsiteY17" fmla="*/ 1540933 h 1608667"/>
                <a:gd name="connsiteX18" fmla="*/ 764227 w 2273549"/>
                <a:gd name="connsiteY18" fmla="*/ 1574800 h 1608667"/>
                <a:gd name="connsiteX19" fmla="*/ 933560 w 2273549"/>
                <a:gd name="connsiteY19" fmla="*/ 1591733 h 1608667"/>
                <a:gd name="connsiteX20" fmla="*/ 1018227 w 2273549"/>
                <a:gd name="connsiteY20" fmla="*/ 1608667 h 1608667"/>
                <a:gd name="connsiteX21" fmla="*/ 1441560 w 2273549"/>
                <a:gd name="connsiteY21" fmla="*/ 1591733 h 1608667"/>
                <a:gd name="connsiteX22" fmla="*/ 1509293 w 2273549"/>
                <a:gd name="connsiteY22" fmla="*/ 1574800 h 1608667"/>
                <a:gd name="connsiteX23" fmla="*/ 1678627 w 2273549"/>
                <a:gd name="connsiteY23" fmla="*/ 1473200 h 1608667"/>
                <a:gd name="connsiteX24" fmla="*/ 1763293 w 2273549"/>
                <a:gd name="connsiteY24" fmla="*/ 1422400 h 1608667"/>
                <a:gd name="connsiteX25" fmla="*/ 2000360 w 2273549"/>
                <a:gd name="connsiteY25" fmla="*/ 1253067 h 1608667"/>
                <a:gd name="connsiteX26" fmla="*/ 2051160 w 2273549"/>
                <a:gd name="connsiteY26" fmla="*/ 1202267 h 1608667"/>
                <a:gd name="connsiteX27" fmla="*/ 2085027 w 2273549"/>
                <a:gd name="connsiteY27" fmla="*/ 1151467 h 1608667"/>
                <a:gd name="connsiteX28" fmla="*/ 2152760 w 2273549"/>
                <a:gd name="connsiteY28" fmla="*/ 1066800 h 1608667"/>
                <a:gd name="connsiteX29" fmla="*/ 2254360 w 2273549"/>
                <a:gd name="connsiteY29" fmla="*/ 897467 h 1608667"/>
                <a:gd name="connsiteX30" fmla="*/ 2254360 w 2273549"/>
                <a:gd name="connsiteY30" fmla="*/ 626533 h 1608667"/>
                <a:gd name="connsiteX31" fmla="*/ 2220493 w 2273549"/>
                <a:gd name="connsiteY31" fmla="*/ 474133 h 1608667"/>
                <a:gd name="connsiteX32" fmla="*/ 2186627 w 2273549"/>
                <a:gd name="connsiteY32" fmla="*/ 423333 h 1608667"/>
                <a:gd name="connsiteX33" fmla="*/ 2152760 w 2273549"/>
                <a:gd name="connsiteY33" fmla="*/ 321733 h 1608667"/>
                <a:gd name="connsiteX34" fmla="*/ 1966493 w 2273549"/>
                <a:gd name="connsiteY34" fmla="*/ 152400 h 1608667"/>
                <a:gd name="connsiteX35" fmla="*/ 1898760 w 2273549"/>
                <a:gd name="connsiteY35" fmla="*/ 118533 h 1608667"/>
                <a:gd name="connsiteX36" fmla="*/ 1814093 w 2273549"/>
                <a:gd name="connsiteY36" fmla="*/ 67733 h 1608667"/>
                <a:gd name="connsiteX37" fmla="*/ 1627827 w 2273549"/>
                <a:gd name="connsiteY37" fmla="*/ 0 h 1608667"/>
                <a:gd name="connsiteX38" fmla="*/ 1356893 w 2273549"/>
                <a:gd name="connsiteY38" fmla="*/ 33867 h 1608667"/>
                <a:gd name="connsiteX39" fmla="*/ 1323027 w 2273549"/>
                <a:gd name="connsiteY39" fmla="*/ 50800 h 160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3549" h="1608667">
                  <a:moveTo>
                    <a:pt x="1797160" y="186267"/>
                  </a:moveTo>
                  <a:cubicBezTo>
                    <a:pt x="1768938" y="163689"/>
                    <a:pt x="1744315" y="135668"/>
                    <a:pt x="1712493" y="118533"/>
                  </a:cubicBezTo>
                  <a:cubicBezTo>
                    <a:pt x="1670032" y="95669"/>
                    <a:pt x="1622778" y="82983"/>
                    <a:pt x="1577027" y="67733"/>
                  </a:cubicBezTo>
                  <a:cubicBezTo>
                    <a:pt x="1422008" y="16060"/>
                    <a:pt x="1135013" y="36938"/>
                    <a:pt x="1052093" y="33867"/>
                  </a:cubicBezTo>
                  <a:cubicBezTo>
                    <a:pt x="916626" y="45156"/>
                    <a:pt x="779130" y="41787"/>
                    <a:pt x="645693" y="67733"/>
                  </a:cubicBezTo>
                  <a:cubicBezTo>
                    <a:pt x="573664" y="81739"/>
                    <a:pt x="508124" y="119584"/>
                    <a:pt x="442493" y="152400"/>
                  </a:cubicBezTo>
                  <a:cubicBezTo>
                    <a:pt x="381406" y="182943"/>
                    <a:pt x="322173" y="204987"/>
                    <a:pt x="273160" y="254000"/>
                  </a:cubicBezTo>
                  <a:cubicBezTo>
                    <a:pt x="221377" y="305783"/>
                    <a:pt x="170893" y="373867"/>
                    <a:pt x="137693" y="440267"/>
                  </a:cubicBezTo>
                  <a:cubicBezTo>
                    <a:pt x="118469" y="478715"/>
                    <a:pt x="102858" y="518888"/>
                    <a:pt x="86893" y="558800"/>
                  </a:cubicBezTo>
                  <a:cubicBezTo>
                    <a:pt x="80264" y="575373"/>
                    <a:pt x="74559" y="592353"/>
                    <a:pt x="69960" y="609600"/>
                  </a:cubicBezTo>
                  <a:cubicBezTo>
                    <a:pt x="51971" y="677061"/>
                    <a:pt x="36093" y="745067"/>
                    <a:pt x="19160" y="812800"/>
                  </a:cubicBezTo>
                  <a:cubicBezTo>
                    <a:pt x="13516" y="863600"/>
                    <a:pt x="-6656" y="914865"/>
                    <a:pt x="2227" y="965200"/>
                  </a:cubicBezTo>
                  <a:cubicBezTo>
                    <a:pt x="11001" y="1014917"/>
                    <a:pt x="41956" y="1058661"/>
                    <a:pt x="69960" y="1100667"/>
                  </a:cubicBezTo>
                  <a:cubicBezTo>
                    <a:pt x="173685" y="1256254"/>
                    <a:pt x="157799" y="1238248"/>
                    <a:pt x="256227" y="1303867"/>
                  </a:cubicBezTo>
                  <a:cubicBezTo>
                    <a:pt x="312671" y="1388534"/>
                    <a:pt x="273159" y="1343378"/>
                    <a:pt x="391693" y="1422400"/>
                  </a:cubicBezTo>
                  <a:cubicBezTo>
                    <a:pt x="408626" y="1433689"/>
                    <a:pt x="424290" y="1447166"/>
                    <a:pt x="442493" y="1456267"/>
                  </a:cubicBezTo>
                  <a:cubicBezTo>
                    <a:pt x="492520" y="1481280"/>
                    <a:pt x="540849" y="1507787"/>
                    <a:pt x="594893" y="1524000"/>
                  </a:cubicBezTo>
                  <a:cubicBezTo>
                    <a:pt x="622460" y="1532270"/>
                    <a:pt x="651338" y="1535289"/>
                    <a:pt x="679560" y="1540933"/>
                  </a:cubicBezTo>
                  <a:cubicBezTo>
                    <a:pt x="707782" y="1552222"/>
                    <a:pt x="734421" y="1568839"/>
                    <a:pt x="764227" y="1574800"/>
                  </a:cubicBezTo>
                  <a:cubicBezTo>
                    <a:pt x="819851" y="1585925"/>
                    <a:pt x="877332" y="1584236"/>
                    <a:pt x="933560" y="1591733"/>
                  </a:cubicBezTo>
                  <a:cubicBezTo>
                    <a:pt x="962089" y="1595537"/>
                    <a:pt x="990005" y="1603022"/>
                    <a:pt x="1018227" y="1608667"/>
                  </a:cubicBezTo>
                  <a:cubicBezTo>
                    <a:pt x="1159338" y="1603022"/>
                    <a:pt x="1300671" y="1601450"/>
                    <a:pt x="1441560" y="1591733"/>
                  </a:cubicBezTo>
                  <a:cubicBezTo>
                    <a:pt x="1464777" y="1590132"/>
                    <a:pt x="1488477" y="1585208"/>
                    <a:pt x="1509293" y="1574800"/>
                  </a:cubicBezTo>
                  <a:cubicBezTo>
                    <a:pt x="1568169" y="1545362"/>
                    <a:pt x="1622182" y="1507067"/>
                    <a:pt x="1678627" y="1473200"/>
                  </a:cubicBezTo>
                  <a:lnTo>
                    <a:pt x="1763293" y="1422400"/>
                  </a:lnTo>
                  <a:cubicBezTo>
                    <a:pt x="1852465" y="1368897"/>
                    <a:pt x="1921079" y="1332348"/>
                    <a:pt x="2000360" y="1253067"/>
                  </a:cubicBezTo>
                  <a:cubicBezTo>
                    <a:pt x="2017293" y="1236134"/>
                    <a:pt x="2035829" y="1220664"/>
                    <a:pt x="2051160" y="1202267"/>
                  </a:cubicBezTo>
                  <a:cubicBezTo>
                    <a:pt x="2064189" y="1186633"/>
                    <a:pt x="2072816" y="1167748"/>
                    <a:pt x="2085027" y="1151467"/>
                  </a:cubicBezTo>
                  <a:cubicBezTo>
                    <a:pt x="2106712" y="1122553"/>
                    <a:pt x="2131502" y="1096029"/>
                    <a:pt x="2152760" y="1066800"/>
                  </a:cubicBezTo>
                  <a:cubicBezTo>
                    <a:pt x="2218147" y="976892"/>
                    <a:pt x="2212428" y="981329"/>
                    <a:pt x="2254360" y="897467"/>
                  </a:cubicBezTo>
                  <a:cubicBezTo>
                    <a:pt x="2281438" y="762074"/>
                    <a:pt x="2278408" y="818918"/>
                    <a:pt x="2254360" y="626533"/>
                  </a:cubicBezTo>
                  <a:cubicBezTo>
                    <a:pt x="2252941" y="615183"/>
                    <a:pt x="2228172" y="492050"/>
                    <a:pt x="2220493" y="474133"/>
                  </a:cubicBezTo>
                  <a:cubicBezTo>
                    <a:pt x="2212476" y="455427"/>
                    <a:pt x="2194892" y="441930"/>
                    <a:pt x="2186627" y="423333"/>
                  </a:cubicBezTo>
                  <a:cubicBezTo>
                    <a:pt x="2172128" y="390711"/>
                    <a:pt x="2178003" y="346976"/>
                    <a:pt x="2152760" y="321733"/>
                  </a:cubicBezTo>
                  <a:cubicBezTo>
                    <a:pt x="2090142" y="259116"/>
                    <a:pt x="2039969" y="203834"/>
                    <a:pt x="1966493" y="152400"/>
                  </a:cubicBezTo>
                  <a:cubicBezTo>
                    <a:pt x="1945813" y="137924"/>
                    <a:pt x="1920826" y="130792"/>
                    <a:pt x="1898760" y="118533"/>
                  </a:cubicBezTo>
                  <a:cubicBezTo>
                    <a:pt x="1869989" y="102549"/>
                    <a:pt x="1843976" y="81525"/>
                    <a:pt x="1814093" y="67733"/>
                  </a:cubicBezTo>
                  <a:cubicBezTo>
                    <a:pt x="1764628" y="44903"/>
                    <a:pt x="1686362" y="19511"/>
                    <a:pt x="1627827" y="0"/>
                  </a:cubicBezTo>
                  <a:cubicBezTo>
                    <a:pt x="1492506" y="10409"/>
                    <a:pt x="1452624" y="-4426"/>
                    <a:pt x="1356893" y="33867"/>
                  </a:cubicBezTo>
                  <a:cubicBezTo>
                    <a:pt x="1345175" y="38554"/>
                    <a:pt x="1334316" y="45156"/>
                    <a:pt x="1323027" y="508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829734" y="3988647"/>
              <a:ext cx="1695682" cy="1625600"/>
            </a:xfrm>
            <a:custGeom>
              <a:avLst/>
              <a:gdLst>
                <a:gd name="connsiteX0" fmla="*/ 1577149 w 1695682"/>
                <a:gd name="connsiteY0" fmla="*/ 372533 h 1625600"/>
                <a:gd name="connsiteX1" fmla="*/ 1492482 w 1695682"/>
                <a:gd name="connsiteY1" fmla="*/ 304800 h 1625600"/>
                <a:gd name="connsiteX2" fmla="*/ 1390882 w 1695682"/>
                <a:gd name="connsiteY2" fmla="*/ 237066 h 1625600"/>
                <a:gd name="connsiteX3" fmla="*/ 1340082 w 1695682"/>
                <a:gd name="connsiteY3" fmla="*/ 186266 h 1625600"/>
                <a:gd name="connsiteX4" fmla="*/ 1119949 w 1695682"/>
                <a:gd name="connsiteY4" fmla="*/ 67733 h 1625600"/>
                <a:gd name="connsiteX5" fmla="*/ 1018349 w 1695682"/>
                <a:gd name="connsiteY5" fmla="*/ 33866 h 1625600"/>
                <a:gd name="connsiteX6" fmla="*/ 916749 w 1695682"/>
                <a:gd name="connsiteY6" fmla="*/ 0 h 1625600"/>
                <a:gd name="connsiteX7" fmla="*/ 611949 w 1695682"/>
                <a:gd name="connsiteY7" fmla="*/ 16933 h 1625600"/>
                <a:gd name="connsiteX8" fmla="*/ 510349 w 1695682"/>
                <a:gd name="connsiteY8" fmla="*/ 50800 h 1625600"/>
                <a:gd name="connsiteX9" fmla="*/ 408749 w 1695682"/>
                <a:gd name="connsiteY9" fmla="*/ 84666 h 1625600"/>
                <a:gd name="connsiteX10" fmla="*/ 273282 w 1695682"/>
                <a:gd name="connsiteY10" fmla="*/ 203200 h 1625600"/>
                <a:gd name="connsiteX11" fmla="*/ 188616 w 1695682"/>
                <a:gd name="connsiteY11" fmla="*/ 321733 h 1625600"/>
                <a:gd name="connsiteX12" fmla="*/ 154749 w 1695682"/>
                <a:gd name="connsiteY12" fmla="*/ 389466 h 1625600"/>
                <a:gd name="connsiteX13" fmla="*/ 103949 w 1695682"/>
                <a:gd name="connsiteY13" fmla="*/ 457200 h 1625600"/>
                <a:gd name="connsiteX14" fmla="*/ 70082 w 1695682"/>
                <a:gd name="connsiteY14" fmla="*/ 558800 h 1625600"/>
                <a:gd name="connsiteX15" fmla="*/ 53149 w 1695682"/>
                <a:gd name="connsiteY15" fmla="*/ 609600 h 1625600"/>
                <a:gd name="connsiteX16" fmla="*/ 19282 w 1695682"/>
                <a:gd name="connsiteY16" fmla="*/ 728133 h 1625600"/>
                <a:gd name="connsiteX17" fmla="*/ 19282 w 1695682"/>
                <a:gd name="connsiteY17" fmla="*/ 1083733 h 1625600"/>
                <a:gd name="connsiteX18" fmla="*/ 87016 w 1695682"/>
                <a:gd name="connsiteY18" fmla="*/ 1219200 h 1625600"/>
                <a:gd name="connsiteX19" fmla="*/ 222482 w 1695682"/>
                <a:gd name="connsiteY19" fmla="*/ 1388533 h 1625600"/>
                <a:gd name="connsiteX20" fmla="*/ 273282 w 1695682"/>
                <a:gd name="connsiteY20" fmla="*/ 1439333 h 1625600"/>
                <a:gd name="connsiteX21" fmla="*/ 341016 w 1695682"/>
                <a:gd name="connsiteY21" fmla="*/ 1473200 h 1625600"/>
                <a:gd name="connsiteX22" fmla="*/ 408749 w 1695682"/>
                <a:gd name="connsiteY22" fmla="*/ 1524000 h 1625600"/>
                <a:gd name="connsiteX23" fmla="*/ 544216 w 1695682"/>
                <a:gd name="connsiteY23" fmla="*/ 1557866 h 1625600"/>
                <a:gd name="connsiteX24" fmla="*/ 611949 w 1695682"/>
                <a:gd name="connsiteY24" fmla="*/ 1591733 h 1625600"/>
                <a:gd name="connsiteX25" fmla="*/ 882882 w 1695682"/>
                <a:gd name="connsiteY25" fmla="*/ 1625600 h 1625600"/>
                <a:gd name="connsiteX26" fmla="*/ 1221549 w 1695682"/>
                <a:gd name="connsiteY26" fmla="*/ 1574800 h 1625600"/>
                <a:gd name="connsiteX27" fmla="*/ 1289282 w 1695682"/>
                <a:gd name="connsiteY27" fmla="*/ 1524000 h 1625600"/>
                <a:gd name="connsiteX28" fmla="*/ 1357016 w 1695682"/>
                <a:gd name="connsiteY28" fmla="*/ 1490133 h 1625600"/>
                <a:gd name="connsiteX29" fmla="*/ 1509416 w 1695682"/>
                <a:gd name="connsiteY29" fmla="*/ 1371600 h 1625600"/>
                <a:gd name="connsiteX30" fmla="*/ 1577149 w 1695682"/>
                <a:gd name="connsiteY30" fmla="*/ 1236133 h 1625600"/>
                <a:gd name="connsiteX31" fmla="*/ 1594082 w 1695682"/>
                <a:gd name="connsiteY31" fmla="*/ 1185333 h 1625600"/>
                <a:gd name="connsiteX32" fmla="*/ 1644882 w 1695682"/>
                <a:gd name="connsiteY32" fmla="*/ 1117600 h 1625600"/>
                <a:gd name="connsiteX33" fmla="*/ 1695682 w 1695682"/>
                <a:gd name="connsiteY33" fmla="*/ 863600 h 1625600"/>
                <a:gd name="connsiteX34" fmla="*/ 1678749 w 1695682"/>
                <a:gd name="connsiteY34" fmla="*/ 778933 h 1625600"/>
                <a:gd name="connsiteX35" fmla="*/ 1661816 w 1695682"/>
                <a:gd name="connsiteY35" fmla="*/ 728133 h 1625600"/>
                <a:gd name="connsiteX36" fmla="*/ 1644882 w 1695682"/>
                <a:gd name="connsiteY36" fmla="*/ 643466 h 1625600"/>
                <a:gd name="connsiteX37" fmla="*/ 1611016 w 1695682"/>
                <a:gd name="connsiteY37" fmla="*/ 558800 h 1625600"/>
                <a:gd name="connsiteX38" fmla="*/ 1594082 w 1695682"/>
                <a:gd name="connsiteY38" fmla="*/ 508000 h 1625600"/>
                <a:gd name="connsiteX39" fmla="*/ 1509416 w 1695682"/>
                <a:gd name="connsiteY39" fmla="*/ 355600 h 1625600"/>
                <a:gd name="connsiteX40" fmla="*/ 1441682 w 1695682"/>
                <a:gd name="connsiteY40" fmla="*/ 254000 h 1625600"/>
                <a:gd name="connsiteX41" fmla="*/ 1272349 w 1695682"/>
                <a:gd name="connsiteY41" fmla="*/ 118533 h 1625600"/>
                <a:gd name="connsiteX42" fmla="*/ 1255416 w 1695682"/>
                <a:gd name="connsiteY42" fmla="*/ 135466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95682" h="1625600">
                  <a:moveTo>
                    <a:pt x="1577149" y="372533"/>
                  </a:moveTo>
                  <a:cubicBezTo>
                    <a:pt x="1548927" y="349955"/>
                    <a:pt x="1521711" y="326058"/>
                    <a:pt x="1492482" y="304800"/>
                  </a:cubicBezTo>
                  <a:cubicBezTo>
                    <a:pt x="1459564" y="280860"/>
                    <a:pt x="1419663" y="265847"/>
                    <a:pt x="1390882" y="237066"/>
                  </a:cubicBezTo>
                  <a:cubicBezTo>
                    <a:pt x="1373949" y="220133"/>
                    <a:pt x="1358479" y="201597"/>
                    <a:pt x="1340082" y="186266"/>
                  </a:cubicBezTo>
                  <a:cubicBezTo>
                    <a:pt x="1291372" y="145674"/>
                    <a:pt x="1138183" y="73811"/>
                    <a:pt x="1119949" y="67733"/>
                  </a:cubicBezTo>
                  <a:lnTo>
                    <a:pt x="1018349" y="33866"/>
                  </a:lnTo>
                  <a:lnTo>
                    <a:pt x="916749" y="0"/>
                  </a:lnTo>
                  <a:cubicBezTo>
                    <a:pt x="815149" y="5644"/>
                    <a:pt x="712920" y="4312"/>
                    <a:pt x="611949" y="16933"/>
                  </a:cubicBezTo>
                  <a:cubicBezTo>
                    <a:pt x="576526" y="21361"/>
                    <a:pt x="544216" y="39511"/>
                    <a:pt x="510349" y="50800"/>
                  </a:cubicBezTo>
                  <a:lnTo>
                    <a:pt x="408749" y="84666"/>
                  </a:lnTo>
                  <a:cubicBezTo>
                    <a:pt x="343656" y="133486"/>
                    <a:pt x="329085" y="139425"/>
                    <a:pt x="273282" y="203200"/>
                  </a:cubicBezTo>
                  <a:cubicBezTo>
                    <a:pt x="258313" y="220308"/>
                    <a:pt x="203494" y="295697"/>
                    <a:pt x="188616" y="321733"/>
                  </a:cubicBezTo>
                  <a:cubicBezTo>
                    <a:pt x="176092" y="343650"/>
                    <a:pt x="168128" y="368060"/>
                    <a:pt x="154749" y="389466"/>
                  </a:cubicBezTo>
                  <a:cubicBezTo>
                    <a:pt x="139791" y="413399"/>
                    <a:pt x="120882" y="434622"/>
                    <a:pt x="103949" y="457200"/>
                  </a:cubicBezTo>
                  <a:lnTo>
                    <a:pt x="70082" y="558800"/>
                  </a:lnTo>
                  <a:cubicBezTo>
                    <a:pt x="64438" y="575733"/>
                    <a:pt x="57478" y="592284"/>
                    <a:pt x="53149" y="609600"/>
                  </a:cubicBezTo>
                  <a:cubicBezTo>
                    <a:pt x="31887" y="694649"/>
                    <a:pt x="43576" y="655255"/>
                    <a:pt x="19282" y="728133"/>
                  </a:cubicBezTo>
                  <a:cubicBezTo>
                    <a:pt x="-5319" y="900344"/>
                    <a:pt x="-7513" y="855982"/>
                    <a:pt x="19282" y="1083733"/>
                  </a:cubicBezTo>
                  <a:cubicBezTo>
                    <a:pt x="24826" y="1130857"/>
                    <a:pt x="67226" y="1183578"/>
                    <a:pt x="87016" y="1219200"/>
                  </a:cubicBezTo>
                  <a:cubicBezTo>
                    <a:pt x="156123" y="1343593"/>
                    <a:pt x="76807" y="1242858"/>
                    <a:pt x="222482" y="1388533"/>
                  </a:cubicBezTo>
                  <a:cubicBezTo>
                    <a:pt x="239415" y="1405466"/>
                    <a:pt x="251863" y="1428623"/>
                    <a:pt x="273282" y="1439333"/>
                  </a:cubicBezTo>
                  <a:cubicBezTo>
                    <a:pt x="295860" y="1450622"/>
                    <a:pt x="319610" y="1459821"/>
                    <a:pt x="341016" y="1473200"/>
                  </a:cubicBezTo>
                  <a:cubicBezTo>
                    <a:pt x="364948" y="1488158"/>
                    <a:pt x="384245" y="1509998"/>
                    <a:pt x="408749" y="1524000"/>
                  </a:cubicBezTo>
                  <a:cubicBezTo>
                    <a:pt x="436786" y="1540021"/>
                    <a:pt x="522778" y="1553579"/>
                    <a:pt x="544216" y="1557866"/>
                  </a:cubicBezTo>
                  <a:cubicBezTo>
                    <a:pt x="566794" y="1569155"/>
                    <a:pt x="587197" y="1586782"/>
                    <a:pt x="611949" y="1591733"/>
                  </a:cubicBezTo>
                  <a:cubicBezTo>
                    <a:pt x="701195" y="1609582"/>
                    <a:pt x="882882" y="1625600"/>
                    <a:pt x="882882" y="1625600"/>
                  </a:cubicBezTo>
                  <a:cubicBezTo>
                    <a:pt x="1060574" y="1614494"/>
                    <a:pt x="1105920" y="1647068"/>
                    <a:pt x="1221549" y="1574800"/>
                  </a:cubicBezTo>
                  <a:cubicBezTo>
                    <a:pt x="1245481" y="1559842"/>
                    <a:pt x="1265350" y="1538958"/>
                    <a:pt x="1289282" y="1524000"/>
                  </a:cubicBezTo>
                  <a:cubicBezTo>
                    <a:pt x="1310688" y="1510621"/>
                    <a:pt x="1336261" y="1504502"/>
                    <a:pt x="1357016" y="1490133"/>
                  </a:cubicBezTo>
                  <a:cubicBezTo>
                    <a:pt x="1409929" y="1453501"/>
                    <a:pt x="1509416" y="1371600"/>
                    <a:pt x="1509416" y="1371600"/>
                  </a:cubicBezTo>
                  <a:cubicBezTo>
                    <a:pt x="1531994" y="1326444"/>
                    <a:pt x="1561184" y="1284028"/>
                    <a:pt x="1577149" y="1236133"/>
                  </a:cubicBezTo>
                  <a:cubicBezTo>
                    <a:pt x="1582793" y="1219200"/>
                    <a:pt x="1585226" y="1200831"/>
                    <a:pt x="1594082" y="1185333"/>
                  </a:cubicBezTo>
                  <a:cubicBezTo>
                    <a:pt x="1608084" y="1160829"/>
                    <a:pt x="1627949" y="1140178"/>
                    <a:pt x="1644882" y="1117600"/>
                  </a:cubicBezTo>
                  <a:cubicBezTo>
                    <a:pt x="1694912" y="967510"/>
                    <a:pt x="1674807" y="1051480"/>
                    <a:pt x="1695682" y="863600"/>
                  </a:cubicBezTo>
                  <a:cubicBezTo>
                    <a:pt x="1690038" y="835378"/>
                    <a:pt x="1685729" y="806855"/>
                    <a:pt x="1678749" y="778933"/>
                  </a:cubicBezTo>
                  <a:cubicBezTo>
                    <a:pt x="1674420" y="761617"/>
                    <a:pt x="1666145" y="745449"/>
                    <a:pt x="1661816" y="728133"/>
                  </a:cubicBezTo>
                  <a:cubicBezTo>
                    <a:pt x="1654835" y="700211"/>
                    <a:pt x="1653152" y="671033"/>
                    <a:pt x="1644882" y="643466"/>
                  </a:cubicBezTo>
                  <a:cubicBezTo>
                    <a:pt x="1636148" y="614352"/>
                    <a:pt x="1621689" y="587261"/>
                    <a:pt x="1611016" y="558800"/>
                  </a:cubicBezTo>
                  <a:cubicBezTo>
                    <a:pt x="1604749" y="542087"/>
                    <a:pt x="1601113" y="524406"/>
                    <a:pt x="1594082" y="508000"/>
                  </a:cubicBezTo>
                  <a:cubicBezTo>
                    <a:pt x="1572865" y="458493"/>
                    <a:pt x="1537521" y="399765"/>
                    <a:pt x="1509416" y="355600"/>
                  </a:cubicBezTo>
                  <a:cubicBezTo>
                    <a:pt x="1487564" y="321261"/>
                    <a:pt x="1470463" y="282781"/>
                    <a:pt x="1441682" y="254000"/>
                  </a:cubicBezTo>
                  <a:cubicBezTo>
                    <a:pt x="1418850" y="231168"/>
                    <a:pt x="1341557" y="118533"/>
                    <a:pt x="1272349" y="118533"/>
                  </a:cubicBezTo>
                  <a:cubicBezTo>
                    <a:pt x="1264367" y="118533"/>
                    <a:pt x="1261060" y="129822"/>
                    <a:pt x="1255416" y="135466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596026" y="4713816"/>
              <a:ext cx="1507066" cy="1557867"/>
            </a:xfrm>
            <a:custGeom>
              <a:avLst/>
              <a:gdLst>
                <a:gd name="connsiteX0" fmla="*/ 1151466 w 1507066"/>
                <a:gd name="connsiteY0" fmla="*/ 135467 h 1557867"/>
                <a:gd name="connsiteX1" fmla="*/ 1066800 w 1507066"/>
                <a:gd name="connsiteY1" fmla="*/ 84667 h 1557867"/>
                <a:gd name="connsiteX2" fmla="*/ 1016000 w 1507066"/>
                <a:gd name="connsiteY2" fmla="*/ 67734 h 1557867"/>
                <a:gd name="connsiteX3" fmla="*/ 965200 w 1507066"/>
                <a:gd name="connsiteY3" fmla="*/ 33867 h 1557867"/>
                <a:gd name="connsiteX4" fmla="*/ 863600 w 1507066"/>
                <a:gd name="connsiteY4" fmla="*/ 0 h 1557867"/>
                <a:gd name="connsiteX5" fmla="*/ 491066 w 1507066"/>
                <a:gd name="connsiteY5" fmla="*/ 16934 h 1557867"/>
                <a:gd name="connsiteX6" fmla="*/ 440266 w 1507066"/>
                <a:gd name="connsiteY6" fmla="*/ 33867 h 1557867"/>
                <a:gd name="connsiteX7" fmla="*/ 355600 w 1507066"/>
                <a:gd name="connsiteY7" fmla="*/ 50800 h 1557867"/>
                <a:gd name="connsiteX8" fmla="*/ 254000 w 1507066"/>
                <a:gd name="connsiteY8" fmla="*/ 101600 h 1557867"/>
                <a:gd name="connsiteX9" fmla="*/ 152400 w 1507066"/>
                <a:gd name="connsiteY9" fmla="*/ 203200 h 1557867"/>
                <a:gd name="connsiteX10" fmla="*/ 101600 w 1507066"/>
                <a:gd name="connsiteY10" fmla="*/ 304800 h 1557867"/>
                <a:gd name="connsiteX11" fmla="*/ 33866 w 1507066"/>
                <a:gd name="connsiteY11" fmla="*/ 423334 h 1557867"/>
                <a:gd name="connsiteX12" fmla="*/ 16933 w 1507066"/>
                <a:gd name="connsiteY12" fmla="*/ 491067 h 1557867"/>
                <a:gd name="connsiteX13" fmla="*/ 0 w 1507066"/>
                <a:gd name="connsiteY13" fmla="*/ 541867 h 1557867"/>
                <a:gd name="connsiteX14" fmla="*/ 16933 w 1507066"/>
                <a:gd name="connsiteY14" fmla="*/ 1016000 h 1557867"/>
                <a:gd name="connsiteX15" fmla="*/ 33866 w 1507066"/>
                <a:gd name="connsiteY15" fmla="*/ 1066800 h 1557867"/>
                <a:gd name="connsiteX16" fmla="*/ 84666 w 1507066"/>
                <a:gd name="connsiteY16" fmla="*/ 1253067 h 1557867"/>
                <a:gd name="connsiteX17" fmla="*/ 118533 w 1507066"/>
                <a:gd name="connsiteY17" fmla="*/ 1303867 h 1557867"/>
                <a:gd name="connsiteX18" fmla="*/ 355600 w 1507066"/>
                <a:gd name="connsiteY18" fmla="*/ 1473200 h 1557867"/>
                <a:gd name="connsiteX19" fmla="*/ 541866 w 1507066"/>
                <a:gd name="connsiteY19" fmla="*/ 1524000 h 1557867"/>
                <a:gd name="connsiteX20" fmla="*/ 795866 w 1507066"/>
                <a:gd name="connsiteY20" fmla="*/ 1557867 h 1557867"/>
                <a:gd name="connsiteX21" fmla="*/ 931333 w 1507066"/>
                <a:gd name="connsiteY21" fmla="*/ 1540934 h 1557867"/>
                <a:gd name="connsiteX22" fmla="*/ 1066800 w 1507066"/>
                <a:gd name="connsiteY22" fmla="*/ 1507067 h 1557867"/>
                <a:gd name="connsiteX23" fmla="*/ 1202266 w 1507066"/>
                <a:gd name="connsiteY23" fmla="*/ 1439334 h 1557867"/>
                <a:gd name="connsiteX24" fmla="*/ 1337733 w 1507066"/>
                <a:gd name="connsiteY24" fmla="*/ 1354667 h 1557867"/>
                <a:gd name="connsiteX25" fmla="*/ 1388533 w 1507066"/>
                <a:gd name="connsiteY25" fmla="*/ 1303867 h 1557867"/>
                <a:gd name="connsiteX26" fmla="*/ 1422400 w 1507066"/>
                <a:gd name="connsiteY26" fmla="*/ 1236134 h 1557867"/>
                <a:gd name="connsiteX27" fmla="*/ 1456266 w 1507066"/>
                <a:gd name="connsiteY27" fmla="*/ 1185334 h 1557867"/>
                <a:gd name="connsiteX28" fmla="*/ 1473200 w 1507066"/>
                <a:gd name="connsiteY28" fmla="*/ 1083734 h 1557867"/>
                <a:gd name="connsiteX29" fmla="*/ 1507066 w 1507066"/>
                <a:gd name="connsiteY29" fmla="*/ 812800 h 1557867"/>
                <a:gd name="connsiteX30" fmla="*/ 1490133 w 1507066"/>
                <a:gd name="connsiteY30" fmla="*/ 558800 h 1557867"/>
                <a:gd name="connsiteX31" fmla="*/ 1422400 w 1507066"/>
                <a:gd name="connsiteY31" fmla="*/ 355600 h 1557867"/>
                <a:gd name="connsiteX32" fmla="*/ 1405466 w 1507066"/>
                <a:gd name="connsiteY32" fmla="*/ 304800 h 1557867"/>
                <a:gd name="connsiteX33" fmla="*/ 1354666 w 1507066"/>
                <a:gd name="connsiteY33" fmla="*/ 237067 h 1557867"/>
                <a:gd name="connsiteX34" fmla="*/ 1303866 w 1507066"/>
                <a:gd name="connsiteY34" fmla="*/ 152400 h 1557867"/>
                <a:gd name="connsiteX35" fmla="*/ 1202266 w 1507066"/>
                <a:gd name="connsiteY35" fmla="*/ 67734 h 1557867"/>
                <a:gd name="connsiteX36" fmla="*/ 1016000 w 1507066"/>
                <a:gd name="connsiteY36" fmla="*/ 33867 h 1557867"/>
                <a:gd name="connsiteX37" fmla="*/ 999066 w 1507066"/>
                <a:gd name="connsiteY37" fmla="*/ 16934 h 155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7066" h="1557867">
                  <a:moveTo>
                    <a:pt x="1151466" y="135467"/>
                  </a:moveTo>
                  <a:cubicBezTo>
                    <a:pt x="1123244" y="118534"/>
                    <a:pt x="1096238" y="99386"/>
                    <a:pt x="1066800" y="84667"/>
                  </a:cubicBezTo>
                  <a:cubicBezTo>
                    <a:pt x="1050835" y="76685"/>
                    <a:pt x="1031965" y="75716"/>
                    <a:pt x="1016000" y="67734"/>
                  </a:cubicBezTo>
                  <a:cubicBezTo>
                    <a:pt x="997797" y="58633"/>
                    <a:pt x="983797" y="42133"/>
                    <a:pt x="965200" y="33867"/>
                  </a:cubicBezTo>
                  <a:cubicBezTo>
                    <a:pt x="932578" y="19368"/>
                    <a:pt x="863600" y="0"/>
                    <a:pt x="863600" y="0"/>
                  </a:cubicBezTo>
                  <a:cubicBezTo>
                    <a:pt x="739422" y="5645"/>
                    <a:pt x="614976" y="7021"/>
                    <a:pt x="491066" y="16934"/>
                  </a:cubicBezTo>
                  <a:cubicBezTo>
                    <a:pt x="473274" y="18357"/>
                    <a:pt x="457582" y="29538"/>
                    <a:pt x="440266" y="33867"/>
                  </a:cubicBezTo>
                  <a:cubicBezTo>
                    <a:pt x="412344" y="40847"/>
                    <a:pt x="383522" y="43820"/>
                    <a:pt x="355600" y="50800"/>
                  </a:cubicBezTo>
                  <a:cubicBezTo>
                    <a:pt x="314668" y="61033"/>
                    <a:pt x="286388" y="72811"/>
                    <a:pt x="254000" y="101600"/>
                  </a:cubicBezTo>
                  <a:cubicBezTo>
                    <a:pt x="218203" y="133419"/>
                    <a:pt x="152400" y="203200"/>
                    <a:pt x="152400" y="203200"/>
                  </a:cubicBezTo>
                  <a:cubicBezTo>
                    <a:pt x="121352" y="296339"/>
                    <a:pt x="154121" y="212888"/>
                    <a:pt x="101600" y="304800"/>
                  </a:cubicBezTo>
                  <a:cubicBezTo>
                    <a:pt x="15672" y="455176"/>
                    <a:pt x="116370" y="299579"/>
                    <a:pt x="33866" y="423334"/>
                  </a:cubicBezTo>
                  <a:cubicBezTo>
                    <a:pt x="28222" y="445912"/>
                    <a:pt x="23326" y="468690"/>
                    <a:pt x="16933" y="491067"/>
                  </a:cubicBezTo>
                  <a:cubicBezTo>
                    <a:pt x="12030" y="508230"/>
                    <a:pt x="0" y="524018"/>
                    <a:pt x="0" y="541867"/>
                  </a:cubicBezTo>
                  <a:cubicBezTo>
                    <a:pt x="0" y="700012"/>
                    <a:pt x="6751" y="858183"/>
                    <a:pt x="16933" y="1016000"/>
                  </a:cubicBezTo>
                  <a:cubicBezTo>
                    <a:pt x="18082" y="1033812"/>
                    <a:pt x="29537" y="1049484"/>
                    <a:pt x="33866" y="1066800"/>
                  </a:cubicBezTo>
                  <a:cubicBezTo>
                    <a:pt x="46588" y="1117687"/>
                    <a:pt x="55607" y="1209479"/>
                    <a:pt x="84666" y="1253067"/>
                  </a:cubicBezTo>
                  <a:cubicBezTo>
                    <a:pt x="95955" y="1270000"/>
                    <a:pt x="103406" y="1290253"/>
                    <a:pt x="118533" y="1303867"/>
                  </a:cubicBezTo>
                  <a:cubicBezTo>
                    <a:pt x="137709" y="1321126"/>
                    <a:pt x="314374" y="1452587"/>
                    <a:pt x="355600" y="1473200"/>
                  </a:cubicBezTo>
                  <a:cubicBezTo>
                    <a:pt x="419040" y="1504920"/>
                    <a:pt x="474973" y="1509135"/>
                    <a:pt x="541866" y="1524000"/>
                  </a:cubicBezTo>
                  <a:cubicBezTo>
                    <a:pt x="697210" y="1558521"/>
                    <a:pt x="513753" y="1532221"/>
                    <a:pt x="795866" y="1557867"/>
                  </a:cubicBezTo>
                  <a:cubicBezTo>
                    <a:pt x="841022" y="1552223"/>
                    <a:pt x="886605" y="1549320"/>
                    <a:pt x="931333" y="1540934"/>
                  </a:cubicBezTo>
                  <a:cubicBezTo>
                    <a:pt x="977081" y="1532356"/>
                    <a:pt x="1066800" y="1507067"/>
                    <a:pt x="1066800" y="1507067"/>
                  </a:cubicBezTo>
                  <a:lnTo>
                    <a:pt x="1202266" y="1439334"/>
                  </a:lnTo>
                  <a:cubicBezTo>
                    <a:pt x="1271649" y="1404642"/>
                    <a:pt x="1276183" y="1407424"/>
                    <a:pt x="1337733" y="1354667"/>
                  </a:cubicBezTo>
                  <a:cubicBezTo>
                    <a:pt x="1355915" y="1339082"/>
                    <a:pt x="1374614" y="1323354"/>
                    <a:pt x="1388533" y="1303867"/>
                  </a:cubicBezTo>
                  <a:cubicBezTo>
                    <a:pt x="1403205" y="1283326"/>
                    <a:pt x="1409876" y="1258051"/>
                    <a:pt x="1422400" y="1236134"/>
                  </a:cubicBezTo>
                  <a:cubicBezTo>
                    <a:pt x="1432497" y="1218464"/>
                    <a:pt x="1444977" y="1202267"/>
                    <a:pt x="1456266" y="1185334"/>
                  </a:cubicBezTo>
                  <a:cubicBezTo>
                    <a:pt x="1461911" y="1151467"/>
                    <a:pt x="1469408" y="1117858"/>
                    <a:pt x="1473200" y="1083734"/>
                  </a:cubicBezTo>
                  <a:cubicBezTo>
                    <a:pt x="1503387" y="812056"/>
                    <a:pt x="1469772" y="961979"/>
                    <a:pt x="1507066" y="812800"/>
                  </a:cubicBezTo>
                  <a:cubicBezTo>
                    <a:pt x="1501422" y="728133"/>
                    <a:pt x="1505584" y="642236"/>
                    <a:pt x="1490133" y="558800"/>
                  </a:cubicBezTo>
                  <a:cubicBezTo>
                    <a:pt x="1477132" y="488596"/>
                    <a:pt x="1444978" y="423333"/>
                    <a:pt x="1422400" y="355600"/>
                  </a:cubicBezTo>
                  <a:cubicBezTo>
                    <a:pt x="1416756" y="338667"/>
                    <a:pt x="1416176" y="319079"/>
                    <a:pt x="1405466" y="304800"/>
                  </a:cubicBezTo>
                  <a:cubicBezTo>
                    <a:pt x="1388533" y="282222"/>
                    <a:pt x="1370321" y="260549"/>
                    <a:pt x="1354666" y="237067"/>
                  </a:cubicBezTo>
                  <a:cubicBezTo>
                    <a:pt x="1336409" y="209682"/>
                    <a:pt x="1323614" y="178730"/>
                    <a:pt x="1303866" y="152400"/>
                  </a:cubicBezTo>
                  <a:cubicBezTo>
                    <a:pt x="1284593" y="126702"/>
                    <a:pt x="1233970" y="81321"/>
                    <a:pt x="1202266" y="67734"/>
                  </a:cubicBezTo>
                  <a:cubicBezTo>
                    <a:pt x="1152730" y="46504"/>
                    <a:pt x="1059960" y="44857"/>
                    <a:pt x="1016000" y="33867"/>
                  </a:cubicBezTo>
                  <a:cubicBezTo>
                    <a:pt x="1008256" y="31931"/>
                    <a:pt x="1004711" y="22578"/>
                    <a:pt x="999066" y="16934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183016" y="4276513"/>
              <a:ext cx="1811867" cy="1608667"/>
            </a:xfrm>
            <a:custGeom>
              <a:avLst/>
              <a:gdLst>
                <a:gd name="connsiteX0" fmla="*/ 1337734 w 1811867"/>
                <a:gd name="connsiteY0" fmla="*/ 101600 h 1608667"/>
                <a:gd name="connsiteX1" fmla="*/ 1253067 w 1811867"/>
                <a:gd name="connsiteY1" fmla="*/ 33867 h 1608667"/>
                <a:gd name="connsiteX2" fmla="*/ 1134534 w 1811867"/>
                <a:gd name="connsiteY2" fmla="*/ 0 h 1608667"/>
                <a:gd name="connsiteX3" fmla="*/ 728134 w 1811867"/>
                <a:gd name="connsiteY3" fmla="*/ 16934 h 1608667"/>
                <a:gd name="connsiteX4" fmla="*/ 609600 w 1811867"/>
                <a:gd name="connsiteY4" fmla="*/ 33867 h 1608667"/>
                <a:gd name="connsiteX5" fmla="*/ 508000 w 1811867"/>
                <a:gd name="connsiteY5" fmla="*/ 67734 h 1608667"/>
                <a:gd name="connsiteX6" fmla="*/ 457200 w 1811867"/>
                <a:gd name="connsiteY6" fmla="*/ 118534 h 1608667"/>
                <a:gd name="connsiteX7" fmla="*/ 406400 w 1811867"/>
                <a:gd name="connsiteY7" fmla="*/ 152400 h 1608667"/>
                <a:gd name="connsiteX8" fmla="*/ 321734 w 1811867"/>
                <a:gd name="connsiteY8" fmla="*/ 220134 h 1608667"/>
                <a:gd name="connsiteX9" fmla="*/ 270934 w 1811867"/>
                <a:gd name="connsiteY9" fmla="*/ 254000 h 1608667"/>
                <a:gd name="connsiteX10" fmla="*/ 169334 w 1811867"/>
                <a:gd name="connsiteY10" fmla="*/ 338667 h 1608667"/>
                <a:gd name="connsiteX11" fmla="*/ 135467 w 1811867"/>
                <a:gd name="connsiteY11" fmla="*/ 406400 h 1608667"/>
                <a:gd name="connsiteX12" fmla="*/ 67734 w 1811867"/>
                <a:gd name="connsiteY12" fmla="*/ 508000 h 1608667"/>
                <a:gd name="connsiteX13" fmla="*/ 0 w 1811867"/>
                <a:gd name="connsiteY13" fmla="*/ 677334 h 1608667"/>
                <a:gd name="connsiteX14" fmla="*/ 50800 w 1811867"/>
                <a:gd name="connsiteY14" fmla="*/ 1049867 h 1608667"/>
                <a:gd name="connsiteX15" fmla="*/ 67734 w 1811867"/>
                <a:gd name="connsiteY15" fmla="*/ 1100667 h 1608667"/>
                <a:gd name="connsiteX16" fmla="*/ 101600 w 1811867"/>
                <a:gd name="connsiteY16" fmla="*/ 1151467 h 1608667"/>
                <a:gd name="connsiteX17" fmla="*/ 118534 w 1811867"/>
                <a:gd name="connsiteY17" fmla="*/ 1202267 h 1608667"/>
                <a:gd name="connsiteX18" fmla="*/ 254000 w 1811867"/>
                <a:gd name="connsiteY18" fmla="*/ 1303867 h 1608667"/>
                <a:gd name="connsiteX19" fmla="*/ 389467 w 1811867"/>
                <a:gd name="connsiteY19" fmla="*/ 1422400 h 1608667"/>
                <a:gd name="connsiteX20" fmla="*/ 440267 w 1811867"/>
                <a:gd name="connsiteY20" fmla="*/ 1456267 h 1608667"/>
                <a:gd name="connsiteX21" fmla="*/ 541867 w 1811867"/>
                <a:gd name="connsiteY21" fmla="*/ 1540934 h 1608667"/>
                <a:gd name="connsiteX22" fmla="*/ 592667 w 1811867"/>
                <a:gd name="connsiteY22" fmla="*/ 1557867 h 1608667"/>
                <a:gd name="connsiteX23" fmla="*/ 660400 w 1811867"/>
                <a:gd name="connsiteY23" fmla="*/ 1591734 h 1608667"/>
                <a:gd name="connsiteX24" fmla="*/ 778934 w 1811867"/>
                <a:gd name="connsiteY24" fmla="*/ 1608667 h 1608667"/>
                <a:gd name="connsiteX25" fmla="*/ 999067 w 1811867"/>
                <a:gd name="connsiteY25" fmla="*/ 1574800 h 1608667"/>
                <a:gd name="connsiteX26" fmla="*/ 1134534 w 1811867"/>
                <a:gd name="connsiteY26" fmla="*/ 1507067 h 1608667"/>
                <a:gd name="connsiteX27" fmla="*/ 1185334 w 1811867"/>
                <a:gd name="connsiteY27" fmla="*/ 1490134 h 1608667"/>
                <a:gd name="connsiteX28" fmla="*/ 1337734 w 1811867"/>
                <a:gd name="connsiteY28" fmla="*/ 1405467 h 1608667"/>
                <a:gd name="connsiteX29" fmla="*/ 1507067 w 1811867"/>
                <a:gd name="connsiteY29" fmla="*/ 1253067 h 1608667"/>
                <a:gd name="connsiteX30" fmla="*/ 1557867 w 1811867"/>
                <a:gd name="connsiteY30" fmla="*/ 1202267 h 1608667"/>
                <a:gd name="connsiteX31" fmla="*/ 1625600 w 1811867"/>
                <a:gd name="connsiteY31" fmla="*/ 1083734 h 1608667"/>
                <a:gd name="connsiteX32" fmla="*/ 1710267 w 1811867"/>
                <a:gd name="connsiteY32" fmla="*/ 931334 h 1608667"/>
                <a:gd name="connsiteX33" fmla="*/ 1744134 w 1811867"/>
                <a:gd name="connsiteY33" fmla="*/ 880534 h 1608667"/>
                <a:gd name="connsiteX34" fmla="*/ 1778000 w 1811867"/>
                <a:gd name="connsiteY34" fmla="*/ 762000 h 1608667"/>
                <a:gd name="connsiteX35" fmla="*/ 1811867 w 1811867"/>
                <a:gd name="connsiteY35" fmla="*/ 643467 h 1608667"/>
                <a:gd name="connsiteX36" fmla="*/ 1794934 w 1811867"/>
                <a:gd name="connsiteY36" fmla="*/ 491067 h 1608667"/>
                <a:gd name="connsiteX37" fmla="*/ 1693334 w 1811867"/>
                <a:gd name="connsiteY37" fmla="*/ 287867 h 1608667"/>
                <a:gd name="connsiteX38" fmla="*/ 1625600 w 1811867"/>
                <a:gd name="connsiteY38" fmla="*/ 220134 h 1608667"/>
                <a:gd name="connsiteX39" fmla="*/ 1524000 w 1811867"/>
                <a:gd name="connsiteY39" fmla="*/ 152400 h 1608667"/>
                <a:gd name="connsiteX40" fmla="*/ 1405467 w 1811867"/>
                <a:gd name="connsiteY40" fmla="*/ 101600 h 1608667"/>
                <a:gd name="connsiteX41" fmla="*/ 1286934 w 1811867"/>
                <a:gd name="connsiteY41" fmla="*/ 50800 h 1608667"/>
                <a:gd name="connsiteX42" fmla="*/ 1236134 w 1811867"/>
                <a:gd name="connsiteY42" fmla="*/ 50800 h 160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811867" h="1608667">
                  <a:moveTo>
                    <a:pt x="1337734" y="101600"/>
                  </a:moveTo>
                  <a:cubicBezTo>
                    <a:pt x="1309512" y="79022"/>
                    <a:pt x="1283716" y="53022"/>
                    <a:pt x="1253067" y="33867"/>
                  </a:cubicBezTo>
                  <a:cubicBezTo>
                    <a:pt x="1236874" y="23747"/>
                    <a:pt x="1145674" y="2785"/>
                    <a:pt x="1134534" y="0"/>
                  </a:cubicBezTo>
                  <a:cubicBezTo>
                    <a:pt x="999067" y="5645"/>
                    <a:pt x="863437" y="8205"/>
                    <a:pt x="728134" y="16934"/>
                  </a:cubicBezTo>
                  <a:cubicBezTo>
                    <a:pt x="688304" y="19504"/>
                    <a:pt x="648490" y="24892"/>
                    <a:pt x="609600" y="33867"/>
                  </a:cubicBezTo>
                  <a:cubicBezTo>
                    <a:pt x="574816" y="41894"/>
                    <a:pt x="508000" y="67734"/>
                    <a:pt x="508000" y="67734"/>
                  </a:cubicBezTo>
                  <a:cubicBezTo>
                    <a:pt x="491067" y="84667"/>
                    <a:pt x="475597" y="103203"/>
                    <a:pt x="457200" y="118534"/>
                  </a:cubicBezTo>
                  <a:cubicBezTo>
                    <a:pt x="441566" y="131562"/>
                    <a:pt x="422681" y="140189"/>
                    <a:pt x="406400" y="152400"/>
                  </a:cubicBezTo>
                  <a:cubicBezTo>
                    <a:pt x="377486" y="174085"/>
                    <a:pt x="350648" y="198449"/>
                    <a:pt x="321734" y="220134"/>
                  </a:cubicBezTo>
                  <a:cubicBezTo>
                    <a:pt x="305453" y="232345"/>
                    <a:pt x="286568" y="240972"/>
                    <a:pt x="270934" y="254000"/>
                  </a:cubicBezTo>
                  <a:cubicBezTo>
                    <a:pt x="140545" y="362657"/>
                    <a:pt x="295467" y="254577"/>
                    <a:pt x="169334" y="338667"/>
                  </a:cubicBezTo>
                  <a:cubicBezTo>
                    <a:pt x="158045" y="361245"/>
                    <a:pt x="148454" y="384755"/>
                    <a:pt x="135467" y="406400"/>
                  </a:cubicBezTo>
                  <a:cubicBezTo>
                    <a:pt x="114526" y="441302"/>
                    <a:pt x="82851" y="470209"/>
                    <a:pt x="67734" y="508000"/>
                  </a:cubicBezTo>
                  <a:lnTo>
                    <a:pt x="0" y="677334"/>
                  </a:lnTo>
                  <a:cubicBezTo>
                    <a:pt x="12035" y="845817"/>
                    <a:pt x="2547" y="905112"/>
                    <a:pt x="50800" y="1049867"/>
                  </a:cubicBezTo>
                  <a:cubicBezTo>
                    <a:pt x="56445" y="1066800"/>
                    <a:pt x="59752" y="1084702"/>
                    <a:pt x="67734" y="1100667"/>
                  </a:cubicBezTo>
                  <a:cubicBezTo>
                    <a:pt x="76835" y="1118870"/>
                    <a:pt x="92499" y="1133264"/>
                    <a:pt x="101600" y="1151467"/>
                  </a:cubicBezTo>
                  <a:cubicBezTo>
                    <a:pt x="109582" y="1167432"/>
                    <a:pt x="105913" y="1189646"/>
                    <a:pt x="118534" y="1202267"/>
                  </a:cubicBezTo>
                  <a:cubicBezTo>
                    <a:pt x="158446" y="1242179"/>
                    <a:pt x="214088" y="1263955"/>
                    <a:pt x="254000" y="1303867"/>
                  </a:cubicBezTo>
                  <a:cubicBezTo>
                    <a:pt x="316660" y="1366527"/>
                    <a:pt x="306771" y="1360378"/>
                    <a:pt x="389467" y="1422400"/>
                  </a:cubicBezTo>
                  <a:cubicBezTo>
                    <a:pt x="405748" y="1434611"/>
                    <a:pt x="424633" y="1443238"/>
                    <a:pt x="440267" y="1456267"/>
                  </a:cubicBezTo>
                  <a:cubicBezTo>
                    <a:pt x="496440" y="1503078"/>
                    <a:pt x="478805" y="1509403"/>
                    <a:pt x="541867" y="1540934"/>
                  </a:cubicBezTo>
                  <a:cubicBezTo>
                    <a:pt x="557832" y="1548916"/>
                    <a:pt x="576261" y="1550836"/>
                    <a:pt x="592667" y="1557867"/>
                  </a:cubicBezTo>
                  <a:cubicBezTo>
                    <a:pt x="615869" y="1567811"/>
                    <a:pt x="636047" y="1585092"/>
                    <a:pt x="660400" y="1591734"/>
                  </a:cubicBezTo>
                  <a:cubicBezTo>
                    <a:pt x="698906" y="1602236"/>
                    <a:pt x="739423" y="1603023"/>
                    <a:pt x="778934" y="1608667"/>
                  </a:cubicBezTo>
                  <a:cubicBezTo>
                    <a:pt x="797598" y="1606334"/>
                    <a:pt x="961712" y="1589167"/>
                    <a:pt x="999067" y="1574800"/>
                  </a:cubicBezTo>
                  <a:cubicBezTo>
                    <a:pt x="1046187" y="1556677"/>
                    <a:pt x="1089378" y="1529645"/>
                    <a:pt x="1134534" y="1507067"/>
                  </a:cubicBezTo>
                  <a:cubicBezTo>
                    <a:pt x="1150499" y="1499085"/>
                    <a:pt x="1168401" y="1495778"/>
                    <a:pt x="1185334" y="1490134"/>
                  </a:cubicBezTo>
                  <a:cubicBezTo>
                    <a:pt x="1301785" y="1412499"/>
                    <a:pt x="1248320" y="1435271"/>
                    <a:pt x="1337734" y="1405467"/>
                  </a:cubicBezTo>
                  <a:cubicBezTo>
                    <a:pt x="1435026" y="1340605"/>
                    <a:pt x="1374143" y="1385991"/>
                    <a:pt x="1507067" y="1253067"/>
                  </a:cubicBezTo>
                  <a:cubicBezTo>
                    <a:pt x="1524000" y="1236134"/>
                    <a:pt x="1544583" y="1222192"/>
                    <a:pt x="1557867" y="1202267"/>
                  </a:cubicBezTo>
                  <a:cubicBezTo>
                    <a:pt x="1591881" y="1151246"/>
                    <a:pt x="1599818" y="1143893"/>
                    <a:pt x="1625600" y="1083734"/>
                  </a:cubicBezTo>
                  <a:cubicBezTo>
                    <a:pt x="1679246" y="958560"/>
                    <a:pt x="1578269" y="1129332"/>
                    <a:pt x="1710267" y="931334"/>
                  </a:cubicBezTo>
                  <a:lnTo>
                    <a:pt x="1744134" y="880534"/>
                  </a:lnTo>
                  <a:cubicBezTo>
                    <a:pt x="1784740" y="758713"/>
                    <a:pt x="1735467" y="910864"/>
                    <a:pt x="1778000" y="762000"/>
                  </a:cubicBezTo>
                  <a:cubicBezTo>
                    <a:pt x="1826589" y="591940"/>
                    <a:pt x="1758928" y="855225"/>
                    <a:pt x="1811867" y="643467"/>
                  </a:cubicBezTo>
                  <a:cubicBezTo>
                    <a:pt x="1806223" y="592667"/>
                    <a:pt x="1804958" y="541187"/>
                    <a:pt x="1794934" y="491067"/>
                  </a:cubicBezTo>
                  <a:cubicBezTo>
                    <a:pt x="1781162" y="422208"/>
                    <a:pt x="1743281" y="337814"/>
                    <a:pt x="1693334" y="287867"/>
                  </a:cubicBezTo>
                  <a:cubicBezTo>
                    <a:pt x="1670756" y="265289"/>
                    <a:pt x="1650533" y="240080"/>
                    <a:pt x="1625600" y="220134"/>
                  </a:cubicBezTo>
                  <a:cubicBezTo>
                    <a:pt x="1593816" y="194707"/>
                    <a:pt x="1560406" y="170603"/>
                    <a:pt x="1524000" y="152400"/>
                  </a:cubicBezTo>
                  <a:cubicBezTo>
                    <a:pt x="1299360" y="40082"/>
                    <a:pt x="1579876" y="176347"/>
                    <a:pt x="1405467" y="101600"/>
                  </a:cubicBezTo>
                  <a:cubicBezTo>
                    <a:pt x="1366217" y="84778"/>
                    <a:pt x="1330251" y="58020"/>
                    <a:pt x="1286934" y="50800"/>
                  </a:cubicBezTo>
                  <a:cubicBezTo>
                    <a:pt x="1270231" y="48016"/>
                    <a:pt x="1253067" y="50800"/>
                    <a:pt x="1236134" y="508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152197" y="2871047"/>
              <a:ext cx="1389219" cy="1135040"/>
            </a:xfrm>
            <a:custGeom>
              <a:avLst/>
              <a:gdLst>
                <a:gd name="connsiteX0" fmla="*/ 1389219 w 1389219"/>
                <a:gd name="connsiteY0" fmla="*/ 0 h 1135040"/>
                <a:gd name="connsiteX1" fmla="*/ 1304553 w 1389219"/>
                <a:gd name="connsiteY1" fmla="*/ 33866 h 1135040"/>
                <a:gd name="connsiteX2" fmla="*/ 1202953 w 1389219"/>
                <a:gd name="connsiteY2" fmla="*/ 101600 h 1135040"/>
                <a:gd name="connsiteX3" fmla="*/ 1152153 w 1389219"/>
                <a:gd name="connsiteY3" fmla="*/ 135466 h 1135040"/>
                <a:gd name="connsiteX4" fmla="*/ 1101353 w 1389219"/>
                <a:gd name="connsiteY4" fmla="*/ 152400 h 1135040"/>
                <a:gd name="connsiteX5" fmla="*/ 1033619 w 1389219"/>
                <a:gd name="connsiteY5" fmla="*/ 203200 h 1135040"/>
                <a:gd name="connsiteX6" fmla="*/ 982819 w 1389219"/>
                <a:gd name="connsiteY6" fmla="*/ 254000 h 1135040"/>
                <a:gd name="connsiteX7" fmla="*/ 932019 w 1389219"/>
                <a:gd name="connsiteY7" fmla="*/ 287866 h 1135040"/>
                <a:gd name="connsiteX8" fmla="*/ 881219 w 1389219"/>
                <a:gd name="connsiteY8" fmla="*/ 338666 h 1135040"/>
                <a:gd name="connsiteX9" fmla="*/ 728819 w 1389219"/>
                <a:gd name="connsiteY9" fmla="*/ 423333 h 1135040"/>
                <a:gd name="connsiteX10" fmla="*/ 678019 w 1389219"/>
                <a:gd name="connsiteY10" fmla="*/ 457200 h 1135040"/>
                <a:gd name="connsiteX11" fmla="*/ 610286 w 1389219"/>
                <a:gd name="connsiteY11" fmla="*/ 508000 h 1135040"/>
                <a:gd name="connsiteX12" fmla="*/ 424019 w 1389219"/>
                <a:gd name="connsiteY12" fmla="*/ 643466 h 1135040"/>
                <a:gd name="connsiteX13" fmla="*/ 322419 w 1389219"/>
                <a:gd name="connsiteY13" fmla="*/ 745066 h 1135040"/>
                <a:gd name="connsiteX14" fmla="*/ 153086 w 1389219"/>
                <a:gd name="connsiteY14" fmla="*/ 931333 h 1135040"/>
                <a:gd name="connsiteX15" fmla="*/ 102286 w 1389219"/>
                <a:gd name="connsiteY15" fmla="*/ 965200 h 1135040"/>
                <a:gd name="connsiteX16" fmla="*/ 68419 w 1389219"/>
                <a:gd name="connsiteY16" fmla="*/ 1016000 h 1135040"/>
                <a:gd name="connsiteX17" fmla="*/ 17619 w 1389219"/>
                <a:gd name="connsiteY17" fmla="*/ 1066800 h 1135040"/>
                <a:gd name="connsiteX18" fmla="*/ 686 w 1389219"/>
                <a:gd name="connsiteY18" fmla="*/ 1117600 h 1135040"/>
                <a:gd name="connsiteX19" fmla="*/ 34553 w 1389219"/>
                <a:gd name="connsiteY19" fmla="*/ 982133 h 1135040"/>
                <a:gd name="connsiteX20" fmla="*/ 85353 w 1389219"/>
                <a:gd name="connsiteY20" fmla="*/ 711200 h 1135040"/>
                <a:gd name="connsiteX21" fmla="*/ 85353 w 1389219"/>
                <a:gd name="connsiteY21" fmla="*/ 846666 h 1135040"/>
                <a:gd name="connsiteX22" fmla="*/ 51486 w 1389219"/>
                <a:gd name="connsiteY22" fmla="*/ 982133 h 1135040"/>
                <a:gd name="connsiteX23" fmla="*/ 17619 w 1389219"/>
                <a:gd name="connsiteY23" fmla="*/ 1100666 h 1135040"/>
                <a:gd name="connsiteX24" fmla="*/ 68419 w 1389219"/>
                <a:gd name="connsiteY24" fmla="*/ 1134533 h 1135040"/>
                <a:gd name="connsiteX25" fmla="*/ 136153 w 1389219"/>
                <a:gd name="connsiteY25" fmla="*/ 1117600 h 1135040"/>
                <a:gd name="connsiteX26" fmla="*/ 254686 w 1389219"/>
                <a:gd name="connsiteY26" fmla="*/ 1083733 h 113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9219" h="1135040">
                  <a:moveTo>
                    <a:pt x="1389219" y="0"/>
                  </a:moveTo>
                  <a:cubicBezTo>
                    <a:pt x="1360997" y="11289"/>
                    <a:pt x="1331237" y="19311"/>
                    <a:pt x="1304553" y="33866"/>
                  </a:cubicBezTo>
                  <a:cubicBezTo>
                    <a:pt x="1268820" y="53357"/>
                    <a:pt x="1236820" y="79022"/>
                    <a:pt x="1202953" y="101600"/>
                  </a:cubicBezTo>
                  <a:cubicBezTo>
                    <a:pt x="1186020" y="112889"/>
                    <a:pt x="1171460" y="129030"/>
                    <a:pt x="1152153" y="135466"/>
                  </a:cubicBezTo>
                  <a:lnTo>
                    <a:pt x="1101353" y="152400"/>
                  </a:lnTo>
                  <a:cubicBezTo>
                    <a:pt x="1078775" y="169333"/>
                    <a:pt x="1055047" y="184833"/>
                    <a:pt x="1033619" y="203200"/>
                  </a:cubicBezTo>
                  <a:cubicBezTo>
                    <a:pt x="1015437" y="218785"/>
                    <a:pt x="1001216" y="238669"/>
                    <a:pt x="982819" y="254000"/>
                  </a:cubicBezTo>
                  <a:cubicBezTo>
                    <a:pt x="967185" y="267028"/>
                    <a:pt x="947653" y="274838"/>
                    <a:pt x="932019" y="287866"/>
                  </a:cubicBezTo>
                  <a:cubicBezTo>
                    <a:pt x="913622" y="303197"/>
                    <a:pt x="900122" y="323964"/>
                    <a:pt x="881219" y="338666"/>
                  </a:cubicBezTo>
                  <a:cubicBezTo>
                    <a:pt x="793879" y="406597"/>
                    <a:pt x="805467" y="397784"/>
                    <a:pt x="728819" y="423333"/>
                  </a:cubicBezTo>
                  <a:cubicBezTo>
                    <a:pt x="711886" y="434622"/>
                    <a:pt x="694580" y="445371"/>
                    <a:pt x="678019" y="457200"/>
                  </a:cubicBezTo>
                  <a:cubicBezTo>
                    <a:pt x="655054" y="473604"/>
                    <a:pt x="633768" y="492345"/>
                    <a:pt x="610286" y="508000"/>
                  </a:cubicBezTo>
                  <a:cubicBezTo>
                    <a:pt x="486735" y="590367"/>
                    <a:pt x="552352" y="525828"/>
                    <a:pt x="424019" y="643466"/>
                  </a:cubicBezTo>
                  <a:cubicBezTo>
                    <a:pt x="388713" y="675830"/>
                    <a:pt x="352338" y="707666"/>
                    <a:pt x="322419" y="745066"/>
                  </a:cubicBezTo>
                  <a:cubicBezTo>
                    <a:pt x="279596" y="798595"/>
                    <a:pt x="207584" y="895001"/>
                    <a:pt x="153086" y="931333"/>
                  </a:cubicBezTo>
                  <a:lnTo>
                    <a:pt x="102286" y="965200"/>
                  </a:lnTo>
                  <a:cubicBezTo>
                    <a:pt x="90997" y="982133"/>
                    <a:pt x="81448" y="1000366"/>
                    <a:pt x="68419" y="1016000"/>
                  </a:cubicBezTo>
                  <a:cubicBezTo>
                    <a:pt x="53088" y="1034397"/>
                    <a:pt x="30903" y="1046875"/>
                    <a:pt x="17619" y="1066800"/>
                  </a:cubicBezTo>
                  <a:cubicBezTo>
                    <a:pt x="7718" y="1081652"/>
                    <a:pt x="-2815" y="1135103"/>
                    <a:pt x="686" y="1117600"/>
                  </a:cubicBezTo>
                  <a:cubicBezTo>
                    <a:pt x="9815" y="1071959"/>
                    <a:pt x="25425" y="1027775"/>
                    <a:pt x="34553" y="982133"/>
                  </a:cubicBezTo>
                  <a:cubicBezTo>
                    <a:pt x="75152" y="779133"/>
                    <a:pt x="58955" y="869579"/>
                    <a:pt x="85353" y="711200"/>
                  </a:cubicBezTo>
                  <a:cubicBezTo>
                    <a:pt x="110235" y="785848"/>
                    <a:pt x="107644" y="750071"/>
                    <a:pt x="85353" y="846666"/>
                  </a:cubicBezTo>
                  <a:cubicBezTo>
                    <a:pt x="74887" y="892019"/>
                    <a:pt x="62775" y="936977"/>
                    <a:pt x="51486" y="982133"/>
                  </a:cubicBezTo>
                  <a:cubicBezTo>
                    <a:pt x="30223" y="1067186"/>
                    <a:pt x="41914" y="1027785"/>
                    <a:pt x="17619" y="1100666"/>
                  </a:cubicBezTo>
                  <a:cubicBezTo>
                    <a:pt x="34552" y="1111955"/>
                    <a:pt x="48272" y="1131655"/>
                    <a:pt x="68419" y="1134533"/>
                  </a:cubicBezTo>
                  <a:cubicBezTo>
                    <a:pt x="91458" y="1137824"/>
                    <a:pt x="113862" y="1124287"/>
                    <a:pt x="136153" y="1117600"/>
                  </a:cubicBezTo>
                  <a:cubicBezTo>
                    <a:pt x="254993" y="1081948"/>
                    <a:pt x="200175" y="1083733"/>
                    <a:pt x="254686" y="1083733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349559" y="3209713"/>
              <a:ext cx="385791" cy="1354667"/>
            </a:xfrm>
            <a:custGeom>
              <a:avLst/>
              <a:gdLst>
                <a:gd name="connsiteX0" fmla="*/ 216458 w 385791"/>
                <a:gd name="connsiteY0" fmla="*/ 0 h 1354667"/>
                <a:gd name="connsiteX1" fmla="*/ 182591 w 385791"/>
                <a:gd name="connsiteY1" fmla="*/ 84667 h 1354667"/>
                <a:gd name="connsiteX2" fmla="*/ 148725 w 385791"/>
                <a:gd name="connsiteY2" fmla="*/ 254000 h 1354667"/>
                <a:gd name="connsiteX3" fmla="*/ 131791 w 385791"/>
                <a:gd name="connsiteY3" fmla="*/ 338667 h 1354667"/>
                <a:gd name="connsiteX4" fmla="*/ 97925 w 385791"/>
                <a:gd name="connsiteY4" fmla="*/ 592667 h 1354667"/>
                <a:gd name="connsiteX5" fmla="*/ 80991 w 385791"/>
                <a:gd name="connsiteY5" fmla="*/ 999067 h 1354667"/>
                <a:gd name="connsiteX6" fmla="*/ 47125 w 385791"/>
                <a:gd name="connsiteY6" fmla="*/ 1286934 h 1354667"/>
                <a:gd name="connsiteX7" fmla="*/ 30191 w 385791"/>
                <a:gd name="connsiteY7" fmla="*/ 1354667 h 1354667"/>
                <a:gd name="connsiteX8" fmla="*/ 30191 w 385791"/>
                <a:gd name="connsiteY8" fmla="*/ 1016000 h 1354667"/>
                <a:gd name="connsiteX9" fmla="*/ 30191 w 385791"/>
                <a:gd name="connsiteY9" fmla="*/ 1016000 h 1354667"/>
                <a:gd name="connsiteX10" fmla="*/ 64058 w 385791"/>
                <a:gd name="connsiteY10" fmla="*/ 1066800 h 1354667"/>
                <a:gd name="connsiteX11" fmla="*/ 80991 w 385791"/>
                <a:gd name="connsiteY11" fmla="*/ 1151467 h 1354667"/>
                <a:gd name="connsiteX12" fmla="*/ 97925 w 385791"/>
                <a:gd name="connsiteY12" fmla="*/ 1253067 h 1354667"/>
                <a:gd name="connsiteX13" fmla="*/ 284191 w 385791"/>
                <a:gd name="connsiteY13" fmla="*/ 1066800 h 1354667"/>
                <a:gd name="connsiteX14" fmla="*/ 334991 w 385791"/>
                <a:gd name="connsiteY14" fmla="*/ 1016000 h 1354667"/>
                <a:gd name="connsiteX15" fmla="*/ 385791 w 385791"/>
                <a:gd name="connsiteY15" fmla="*/ 965200 h 135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791" h="1354667">
                  <a:moveTo>
                    <a:pt x="216458" y="0"/>
                  </a:moveTo>
                  <a:cubicBezTo>
                    <a:pt x="205169" y="28222"/>
                    <a:pt x="192203" y="55830"/>
                    <a:pt x="182591" y="84667"/>
                  </a:cubicBezTo>
                  <a:cubicBezTo>
                    <a:pt x="164621" y="138578"/>
                    <a:pt x="158730" y="198975"/>
                    <a:pt x="148725" y="254000"/>
                  </a:cubicBezTo>
                  <a:cubicBezTo>
                    <a:pt x="143576" y="282317"/>
                    <a:pt x="136523" y="310277"/>
                    <a:pt x="131791" y="338667"/>
                  </a:cubicBezTo>
                  <a:cubicBezTo>
                    <a:pt x="120107" y="408768"/>
                    <a:pt x="106485" y="524182"/>
                    <a:pt x="97925" y="592667"/>
                  </a:cubicBezTo>
                  <a:cubicBezTo>
                    <a:pt x="92280" y="728134"/>
                    <a:pt x="88726" y="863704"/>
                    <a:pt x="80991" y="999067"/>
                  </a:cubicBezTo>
                  <a:cubicBezTo>
                    <a:pt x="75320" y="1098308"/>
                    <a:pt x="66393" y="1190593"/>
                    <a:pt x="47125" y="1286934"/>
                  </a:cubicBezTo>
                  <a:cubicBezTo>
                    <a:pt x="42561" y="1309755"/>
                    <a:pt x="35836" y="1332089"/>
                    <a:pt x="30191" y="1354667"/>
                  </a:cubicBezTo>
                  <a:cubicBezTo>
                    <a:pt x="12483" y="947368"/>
                    <a:pt x="-27833" y="841923"/>
                    <a:pt x="30191" y="1016000"/>
                  </a:cubicBezTo>
                  <a:lnTo>
                    <a:pt x="30191" y="1016000"/>
                  </a:lnTo>
                  <a:lnTo>
                    <a:pt x="64058" y="1066800"/>
                  </a:lnTo>
                  <a:cubicBezTo>
                    <a:pt x="69702" y="1095022"/>
                    <a:pt x="75842" y="1123150"/>
                    <a:pt x="80991" y="1151467"/>
                  </a:cubicBezTo>
                  <a:cubicBezTo>
                    <a:pt x="87133" y="1185247"/>
                    <a:pt x="63856" y="1257325"/>
                    <a:pt x="97925" y="1253067"/>
                  </a:cubicBezTo>
                  <a:cubicBezTo>
                    <a:pt x="97928" y="1253067"/>
                    <a:pt x="257581" y="1093410"/>
                    <a:pt x="284191" y="1066800"/>
                  </a:cubicBezTo>
                  <a:cubicBezTo>
                    <a:pt x="301124" y="1049867"/>
                    <a:pt x="321707" y="1035925"/>
                    <a:pt x="334991" y="1016000"/>
                  </a:cubicBezTo>
                  <a:cubicBezTo>
                    <a:pt x="371989" y="960504"/>
                    <a:pt x="348507" y="965200"/>
                    <a:pt x="385791" y="9652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5556483" y="2921847"/>
              <a:ext cx="863600" cy="1320800"/>
            </a:xfrm>
            <a:custGeom>
              <a:avLst/>
              <a:gdLst>
                <a:gd name="connsiteX0" fmla="*/ 0 w 863600"/>
                <a:gd name="connsiteY0" fmla="*/ 0 h 1320800"/>
                <a:gd name="connsiteX1" fmla="*/ 50800 w 863600"/>
                <a:gd name="connsiteY1" fmla="*/ 84666 h 1320800"/>
                <a:gd name="connsiteX2" fmla="*/ 101600 w 863600"/>
                <a:gd name="connsiteY2" fmla="*/ 135466 h 1320800"/>
                <a:gd name="connsiteX3" fmla="*/ 135467 w 863600"/>
                <a:gd name="connsiteY3" fmla="*/ 186266 h 1320800"/>
                <a:gd name="connsiteX4" fmla="*/ 203200 w 863600"/>
                <a:gd name="connsiteY4" fmla="*/ 287866 h 1320800"/>
                <a:gd name="connsiteX5" fmla="*/ 220133 w 863600"/>
                <a:gd name="connsiteY5" fmla="*/ 338666 h 1320800"/>
                <a:gd name="connsiteX6" fmla="*/ 270933 w 863600"/>
                <a:gd name="connsiteY6" fmla="*/ 389466 h 1320800"/>
                <a:gd name="connsiteX7" fmla="*/ 304800 w 863600"/>
                <a:gd name="connsiteY7" fmla="*/ 440266 h 1320800"/>
                <a:gd name="connsiteX8" fmla="*/ 406400 w 863600"/>
                <a:gd name="connsiteY8" fmla="*/ 575733 h 1320800"/>
                <a:gd name="connsiteX9" fmla="*/ 457200 w 863600"/>
                <a:gd name="connsiteY9" fmla="*/ 643466 h 1320800"/>
                <a:gd name="connsiteX10" fmla="*/ 541867 w 863600"/>
                <a:gd name="connsiteY10" fmla="*/ 762000 h 1320800"/>
                <a:gd name="connsiteX11" fmla="*/ 592667 w 863600"/>
                <a:gd name="connsiteY11" fmla="*/ 863600 h 1320800"/>
                <a:gd name="connsiteX12" fmla="*/ 626533 w 863600"/>
                <a:gd name="connsiteY12" fmla="*/ 914400 h 1320800"/>
                <a:gd name="connsiteX13" fmla="*/ 643467 w 863600"/>
                <a:gd name="connsiteY13" fmla="*/ 965200 h 1320800"/>
                <a:gd name="connsiteX14" fmla="*/ 711200 w 863600"/>
                <a:gd name="connsiteY14" fmla="*/ 1066800 h 1320800"/>
                <a:gd name="connsiteX15" fmla="*/ 745067 w 863600"/>
                <a:gd name="connsiteY15" fmla="*/ 1117600 h 1320800"/>
                <a:gd name="connsiteX16" fmla="*/ 795867 w 863600"/>
                <a:gd name="connsiteY16" fmla="*/ 1219200 h 1320800"/>
                <a:gd name="connsiteX17" fmla="*/ 846667 w 863600"/>
                <a:gd name="connsiteY17" fmla="*/ 1320800 h 1320800"/>
                <a:gd name="connsiteX18" fmla="*/ 863600 w 863600"/>
                <a:gd name="connsiteY18" fmla="*/ 1270000 h 1320800"/>
                <a:gd name="connsiteX19" fmla="*/ 846667 w 863600"/>
                <a:gd name="connsiteY19" fmla="*/ 1202266 h 1320800"/>
                <a:gd name="connsiteX20" fmla="*/ 829733 w 863600"/>
                <a:gd name="connsiteY20" fmla="*/ 1303866 h 1320800"/>
                <a:gd name="connsiteX21" fmla="*/ 592667 w 863600"/>
                <a:gd name="connsiteY21" fmla="*/ 1270000 h 1320800"/>
                <a:gd name="connsiteX22" fmla="*/ 491067 w 863600"/>
                <a:gd name="connsiteY22" fmla="*/ 1253066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3600" h="1320800">
                  <a:moveTo>
                    <a:pt x="0" y="0"/>
                  </a:moveTo>
                  <a:cubicBezTo>
                    <a:pt x="16933" y="28222"/>
                    <a:pt x="31053" y="58336"/>
                    <a:pt x="50800" y="84666"/>
                  </a:cubicBezTo>
                  <a:cubicBezTo>
                    <a:pt x="65168" y="103824"/>
                    <a:pt x="86269" y="117069"/>
                    <a:pt x="101600" y="135466"/>
                  </a:cubicBezTo>
                  <a:cubicBezTo>
                    <a:pt x="114629" y="151100"/>
                    <a:pt x="124178" y="169333"/>
                    <a:pt x="135467" y="186266"/>
                  </a:cubicBezTo>
                  <a:cubicBezTo>
                    <a:pt x="175729" y="307056"/>
                    <a:pt x="118639" y="161023"/>
                    <a:pt x="203200" y="287866"/>
                  </a:cubicBezTo>
                  <a:cubicBezTo>
                    <a:pt x="213101" y="302718"/>
                    <a:pt x="210232" y="323814"/>
                    <a:pt x="220133" y="338666"/>
                  </a:cubicBezTo>
                  <a:cubicBezTo>
                    <a:pt x="233417" y="358591"/>
                    <a:pt x="255602" y="371069"/>
                    <a:pt x="270933" y="389466"/>
                  </a:cubicBezTo>
                  <a:cubicBezTo>
                    <a:pt x="283962" y="405100"/>
                    <a:pt x="292830" y="423807"/>
                    <a:pt x="304800" y="440266"/>
                  </a:cubicBezTo>
                  <a:cubicBezTo>
                    <a:pt x="337999" y="485915"/>
                    <a:pt x="372533" y="530577"/>
                    <a:pt x="406400" y="575733"/>
                  </a:cubicBezTo>
                  <a:cubicBezTo>
                    <a:pt x="423333" y="598311"/>
                    <a:pt x="441545" y="619984"/>
                    <a:pt x="457200" y="643466"/>
                  </a:cubicBezTo>
                  <a:cubicBezTo>
                    <a:pt x="537027" y="763205"/>
                    <a:pt x="436831" y="614948"/>
                    <a:pt x="541867" y="762000"/>
                  </a:cubicBezTo>
                  <a:cubicBezTo>
                    <a:pt x="622744" y="875229"/>
                    <a:pt x="536749" y="751765"/>
                    <a:pt x="592667" y="863600"/>
                  </a:cubicBezTo>
                  <a:cubicBezTo>
                    <a:pt x="601768" y="881803"/>
                    <a:pt x="617432" y="896197"/>
                    <a:pt x="626533" y="914400"/>
                  </a:cubicBezTo>
                  <a:cubicBezTo>
                    <a:pt x="634515" y="930365"/>
                    <a:pt x="634799" y="949597"/>
                    <a:pt x="643467" y="965200"/>
                  </a:cubicBezTo>
                  <a:cubicBezTo>
                    <a:pt x="663234" y="1000780"/>
                    <a:pt x="688622" y="1032933"/>
                    <a:pt x="711200" y="1066800"/>
                  </a:cubicBezTo>
                  <a:lnTo>
                    <a:pt x="745067" y="1117600"/>
                  </a:lnTo>
                  <a:cubicBezTo>
                    <a:pt x="787628" y="1245287"/>
                    <a:pt x="730216" y="1087897"/>
                    <a:pt x="795867" y="1219200"/>
                  </a:cubicBezTo>
                  <a:cubicBezTo>
                    <a:pt x="865974" y="1359414"/>
                    <a:pt x="749609" y="1175214"/>
                    <a:pt x="846667" y="1320800"/>
                  </a:cubicBezTo>
                  <a:cubicBezTo>
                    <a:pt x="852311" y="1303867"/>
                    <a:pt x="863600" y="1287849"/>
                    <a:pt x="863600" y="1270000"/>
                  </a:cubicBezTo>
                  <a:cubicBezTo>
                    <a:pt x="863600" y="1246727"/>
                    <a:pt x="863124" y="1185810"/>
                    <a:pt x="846667" y="1202266"/>
                  </a:cubicBezTo>
                  <a:cubicBezTo>
                    <a:pt x="822389" y="1226543"/>
                    <a:pt x="835378" y="1269999"/>
                    <a:pt x="829733" y="1303866"/>
                  </a:cubicBezTo>
                  <a:cubicBezTo>
                    <a:pt x="771152" y="1296543"/>
                    <a:pt x="655443" y="1283950"/>
                    <a:pt x="592667" y="1270000"/>
                  </a:cubicBezTo>
                  <a:cubicBezTo>
                    <a:pt x="492368" y="1247711"/>
                    <a:pt x="591436" y="1253066"/>
                    <a:pt x="491067" y="1253066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21359168">
              <a:off x="1715611" y="2700422"/>
              <a:ext cx="13769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/>
                  <a:cs typeface="Chalkboard"/>
                </a:rPr>
                <a:t>Option 0</a:t>
              </a:r>
              <a:endParaRPr lang="en-US" sz="2400" dirty="0">
                <a:latin typeface="Chalkboard"/>
                <a:cs typeface="Chalkboard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9759657">
              <a:off x="3132750" y="3548711"/>
              <a:ext cx="1316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/>
                  <a:cs typeface="Chalkboard"/>
                </a:rPr>
                <a:t>Option 1</a:t>
              </a:r>
              <a:endParaRPr lang="en-US" sz="2400" dirty="0">
                <a:latin typeface="Chalkboard"/>
                <a:cs typeface="Chalkboar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153321">
              <a:off x="5960740" y="2925101"/>
              <a:ext cx="1358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/>
                  <a:cs typeface="Chalkboard"/>
                </a:rPr>
                <a:t>Option n</a:t>
              </a:r>
              <a:endParaRPr lang="en-US" sz="2400" dirty="0">
                <a:latin typeface="Chalkboard"/>
                <a:cs typeface="Chalkbo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814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19316" y="1610573"/>
            <a:ext cx="1131749" cy="830997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Next 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tate 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562160" y="1411816"/>
            <a:ext cx="1507066" cy="1557867"/>
          </a:xfrm>
          <a:custGeom>
            <a:avLst/>
            <a:gdLst>
              <a:gd name="connsiteX0" fmla="*/ 1151466 w 1507066"/>
              <a:gd name="connsiteY0" fmla="*/ 135467 h 1557867"/>
              <a:gd name="connsiteX1" fmla="*/ 1066800 w 1507066"/>
              <a:gd name="connsiteY1" fmla="*/ 84667 h 1557867"/>
              <a:gd name="connsiteX2" fmla="*/ 1016000 w 1507066"/>
              <a:gd name="connsiteY2" fmla="*/ 67734 h 1557867"/>
              <a:gd name="connsiteX3" fmla="*/ 965200 w 1507066"/>
              <a:gd name="connsiteY3" fmla="*/ 33867 h 1557867"/>
              <a:gd name="connsiteX4" fmla="*/ 863600 w 1507066"/>
              <a:gd name="connsiteY4" fmla="*/ 0 h 1557867"/>
              <a:gd name="connsiteX5" fmla="*/ 491066 w 1507066"/>
              <a:gd name="connsiteY5" fmla="*/ 16934 h 1557867"/>
              <a:gd name="connsiteX6" fmla="*/ 440266 w 1507066"/>
              <a:gd name="connsiteY6" fmla="*/ 33867 h 1557867"/>
              <a:gd name="connsiteX7" fmla="*/ 355600 w 1507066"/>
              <a:gd name="connsiteY7" fmla="*/ 50800 h 1557867"/>
              <a:gd name="connsiteX8" fmla="*/ 254000 w 1507066"/>
              <a:gd name="connsiteY8" fmla="*/ 101600 h 1557867"/>
              <a:gd name="connsiteX9" fmla="*/ 152400 w 1507066"/>
              <a:gd name="connsiteY9" fmla="*/ 203200 h 1557867"/>
              <a:gd name="connsiteX10" fmla="*/ 101600 w 1507066"/>
              <a:gd name="connsiteY10" fmla="*/ 304800 h 1557867"/>
              <a:gd name="connsiteX11" fmla="*/ 33866 w 1507066"/>
              <a:gd name="connsiteY11" fmla="*/ 423334 h 1557867"/>
              <a:gd name="connsiteX12" fmla="*/ 16933 w 1507066"/>
              <a:gd name="connsiteY12" fmla="*/ 491067 h 1557867"/>
              <a:gd name="connsiteX13" fmla="*/ 0 w 1507066"/>
              <a:gd name="connsiteY13" fmla="*/ 541867 h 1557867"/>
              <a:gd name="connsiteX14" fmla="*/ 16933 w 1507066"/>
              <a:gd name="connsiteY14" fmla="*/ 1016000 h 1557867"/>
              <a:gd name="connsiteX15" fmla="*/ 33866 w 1507066"/>
              <a:gd name="connsiteY15" fmla="*/ 1066800 h 1557867"/>
              <a:gd name="connsiteX16" fmla="*/ 84666 w 1507066"/>
              <a:gd name="connsiteY16" fmla="*/ 1253067 h 1557867"/>
              <a:gd name="connsiteX17" fmla="*/ 118533 w 1507066"/>
              <a:gd name="connsiteY17" fmla="*/ 1303867 h 1557867"/>
              <a:gd name="connsiteX18" fmla="*/ 355600 w 1507066"/>
              <a:gd name="connsiteY18" fmla="*/ 1473200 h 1557867"/>
              <a:gd name="connsiteX19" fmla="*/ 541866 w 1507066"/>
              <a:gd name="connsiteY19" fmla="*/ 1524000 h 1557867"/>
              <a:gd name="connsiteX20" fmla="*/ 795866 w 1507066"/>
              <a:gd name="connsiteY20" fmla="*/ 1557867 h 1557867"/>
              <a:gd name="connsiteX21" fmla="*/ 931333 w 1507066"/>
              <a:gd name="connsiteY21" fmla="*/ 1540934 h 1557867"/>
              <a:gd name="connsiteX22" fmla="*/ 1066800 w 1507066"/>
              <a:gd name="connsiteY22" fmla="*/ 1507067 h 1557867"/>
              <a:gd name="connsiteX23" fmla="*/ 1202266 w 1507066"/>
              <a:gd name="connsiteY23" fmla="*/ 1439334 h 1557867"/>
              <a:gd name="connsiteX24" fmla="*/ 1337733 w 1507066"/>
              <a:gd name="connsiteY24" fmla="*/ 1354667 h 1557867"/>
              <a:gd name="connsiteX25" fmla="*/ 1388533 w 1507066"/>
              <a:gd name="connsiteY25" fmla="*/ 1303867 h 1557867"/>
              <a:gd name="connsiteX26" fmla="*/ 1422400 w 1507066"/>
              <a:gd name="connsiteY26" fmla="*/ 1236134 h 1557867"/>
              <a:gd name="connsiteX27" fmla="*/ 1456266 w 1507066"/>
              <a:gd name="connsiteY27" fmla="*/ 1185334 h 1557867"/>
              <a:gd name="connsiteX28" fmla="*/ 1473200 w 1507066"/>
              <a:gd name="connsiteY28" fmla="*/ 1083734 h 1557867"/>
              <a:gd name="connsiteX29" fmla="*/ 1507066 w 1507066"/>
              <a:gd name="connsiteY29" fmla="*/ 812800 h 1557867"/>
              <a:gd name="connsiteX30" fmla="*/ 1490133 w 1507066"/>
              <a:gd name="connsiteY30" fmla="*/ 558800 h 1557867"/>
              <a:gd name="connsiteX31" fmla="*/ 1422400 w 1507066"/>
              <a:gd name="connsiteY31" fmla="*/ 355600 h 1557867"/>
              <a:gd name="connsiteX32" fmla="*/ 1405466 w 1507066"/>
              <a:gd name="connsiteY32" fmla="*/ 304800 h 1557867"/>
              <a:gd name="connsiteX33" fmla="*/ 1354666 w 1507066"/>
              <a:gd name="connsiteY33" fmla="*/ 237067 h 1557867"/>
              <a:gd name="connsiteX34" fmla="*/ 1303866 w 1507066"/>
              <a:gd name="connsiteY34" fmla="*/ 152400 h 1557867"/>
              <a:gd name="connsiteX35" fmla="*/ 1202266 w 1507066"/>
              <a:gd name="connsiteY35" fmla="*/ 67734 h 1557867"/>
              <a:gd name="connsiteX36" fmla="*/ 1016000 w 1507066"/>
              <a:gd name="connsiteY36" fmla="*/ 33867 h 1557867"/>
              <a:gd name="connsiteX37" fmla="*/ 999066 w 1507066"/>
              <a:gd name="connsiteY37" fmla="*/ 16934 h 155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07066" h="1557867">
                <a:moveTo>
                  <a:pt x="1151466" y="135467"/>
                </a:moveTo>
                <a:cubicBezTo>
                  <a:pt x="1123244" y="118534"/>
                  <a:pt x="1096238" y="99386"/>
                  <a:pt x="1066800" y="84667"/>
                </a:cubicBezTo>
                <a:cubicBezTo>
                  <a:pt x="1050835" y="76685"/>
                  <a:pt x="1031965" y="75716"/>
                  <a:pt x="1016000" y="67734"/>
                </a:cubicBezTo>
                <a:cubicBezTo>
                  <a:pt x="997797" y="58633"/>
                  <a:pt x="983797" y="42133"/>
                  <a:pt x="965200" y="33867"/>
                </a:cubicBezTo>
                <a:cubicBezTo>
                  <a:pt x="932578" y="19368"/>
                  <a:pt x="863600" y="0"/>
                  <a:pt x="863600" y="0"/>
                </a:cubicBezTo>
                <a:cubicBezTo>
                  <a:pt x="739422" y="5645"/>
                  <a:pt x="614976" y="7021"/>
                  <a:pt x="491066" y="16934"/>
                </a:cubicBezTo>
                <a:cubicBezTo>
                  <a:pt x="473274" y="18357"/>
                  <a:pt x="457582" y="29538"/>
                  <a:pt x="440266" y="33867"/>
                </a:cubicBezTo>
                <a:cubicBezTo>
                  <a:pt x="412344" y="40847"/>
                  <a:pt x="383522" y="43820"/>
                  <a:pt x="355600" y="50800"/>
                </a:cubicBezTo>
                <a:cubicBezTo>
                  <a:pt x="314668" y="61033"/>
                  <a:pt x="286388" y="72811"/>
                  <a:pt x="254000" y="101600"/>
                </a:cubicBezTo>
                <a:cubicBezTo>
                  <a:pt x="218203" y="133419"/>
                  <a:pt x="152400" y="203200"/>
                  <a:pt x="152400" y="203200"/>
                </a:cubicBezTo>
                <a:cubicBezTo>
                  <a:pt x="121352" y="296339"/>
                  <a:pt x="154121" y="212888"/>
                  <a:pt x="101600" y="304800"/>
                </a:cubicBezTo>
                <a:cubicBezTo>
                  <a:pt x="15672" y="455176"/>
                  <a:pt x="116370" y="299579"/>
                  <a:pt x="33866" y="423334"/>
                </a:cubicBezTo>
                <a:cubicBezTo>
                  <a:pt x="28222" y="445912"/>
                  <a:pt x="23326" y="468690"/>
                  <a:pt x="16933" y="491067"/>
                </a:cubicBezTo>
                <a:cubicBezTo>
                  <a:pt x="12030" y="508230"/>
                  <a:pt x="0" y="524018"/>
                  <a:pt x="0" y="541867"/>
                </a:cubicBezTo>
                <a:cubicBezTo>
                  <a:pt x="0" y="700012"/>
                  <a:pt x="6751" y="858183"/>
                  <a:pt x="16933" y="1016000"/>
                </a:cubicBezTo>
                <a:cubicBezTo>
                  <a:pt x="18082" y="1033812"/>
                  <a:pt x="29537" y="1049484"/>
                  <a:pt x="33866" y="1066800"/>
                </a:cubicBezTo>
                <a:cubicBezTo>
                  <a:pt x="46588" y="1117687"/>
                  <a:pt x="55607" y="1209479"/>
                  <a:pt x="84666" y="1253067"/>
                </a:cubicBezTo>
                <a:cubicBezTo>
                  <a:pt x="95955" y="1270000"/>
                  <a:pt x="103406" y="1290253"/>
                  <a:pt x="118533" y="1303867"/>
                </a:cubicBezTo>
                <a:cubicBezTo>
                  <a:pt x="137709" y="1321126"/>
                  <a:pt x="314374" y="1452587"/>
                  <a:pt x="355600" y="1473200"/>
                </a:cubicBezTo>
                <a:cubicBezTo>
                  <a:pt x="419040" y="1504920"/>
                  <a:pt x="474973" y="1509135"/>
                  <a:pt x="541866" y="1524000"/>
                </a:cubicBezTo>
                <a:cubicBezTo>
                  <a:pt x="697210" y="1558521"/>
                  <a:pt x="513753" y="1532221"/>
                  <a:pt x="795866" y="1557867"/>
                </a:cubicBezTo>
                <a:cubicBezTo>
                  <a:pt x="841022" y="1552223"/>
                  <a:pt x="886605" y="1549320"/>
                  <a:pt x="931333" y="1540934"/>
                </a:cubicBezTo>
                <a:cubicBezTo>
                  <a:pt x="977081" y="1532356"/>
                  <a:pt x="1066800" y="1507067"/>
                  <a:pt x="1066800" y="1507067"/>
                </a:cubicBezTo>
                <a:lnTo>
                  <a:pt x="1202266" y="1439334"/>
                </a:lnTo>
                <a:cubicBezTo>
                  <a:pt x="1271649" y="1404642"/>
                  <a:pt x="1276183" y="1407424"/>
                  <a:pt x="1337733" y="1354667"/>
                </a:cubicBezTo>
                <a:cubicBezTo>
                  <a:pt x="1355915" y="1339082"/>
                  <a:pt x="1374614" y="1323354"/>
                  <a:pt x="1388533" y="1303867"/>
                </a:cubicBezTo>
                <a:cubicBezTo>
                  <a:pt x="1403205" y="1283326"/>
                  <a:pt x="1409876" y="1258051"/>
                  <a:pt x="1422400" y="1236134"/>
                </a:cubicBezTo>
                <a:cubicBezTo>
                  <a:pt x="1432497" y="1218464"/>
                  <a:pt x="1444977" y="1202267"/>
                  <a:pt x="1456266" y="1185334"/>
                </a:cubicBezTo>
                <a:cubicBezTo>
                  <a:pt x="1461911" y="1151467"/>
                  <a:pt x="1469408" y="1117858"/>
                  <a:pt x="1473200" y="1083734"/>
                </a:cubicBezTo>
                <a:cubicBezTo>
                  <a:pt x="1503387" y="812056"/>
                  <a:pt x="1469772" y="961979"/>
                  <a:pt x="1507066" y="812800"/>
                </a:cubicBezTo>
                <a:cubicBezTo>
                  <a:pt x="1501422" y="728133"/>
                  <a:pt x="1505584" y="642236"/>
                  <a:pt x="1490133" y="558800"/>
                </a:cubicBezTo>
                <a:cubicBezTo>
                  <a:pt x="1477132" y="488596"/>
                  <a:pt x="1444978" y="423333"/>
                  <a:pt x="1422400" y="355600"/>
                </a:cubicBezTo>
                <a:cubicBezTo>
                  <a:pt x="1416756" y="338667"/>
                  <a:pt x="1416176" y="319079"/>
                  <a:pt x="1405466" y="304800"/>
                </a:cubicBezTo>
                <a:cubicBezTo>
                  <a:pt x="1388533" y="282222"/>
                  <a:pt x="1370321" y="260549"/>
                  <a:pt x="1354666" y="237067"/>
                </a:cubicBezTo>
                <a:cubicBezTo>
                  <a:pt x="1336409" y="209682"/>
                  <a:pt x="1323614" y="178730"/>
                  <a:pt x="1303866" y="152400"/>
                </a:cubicBezTo>
                <a:cubicBezTo>
                  <a:pt x="1284593" y="126702"/>
                  <a:pt x="1233970" y="81321"/>
                  <a:pt x="1202266" y="67734"/>
                </a:cubicBezTo>
                <a:cubicBezTo>
                  <a:pt x="1152730" y="46504"/>
                  <a:pt x="1059960" y="44857"/>
                  <a:pt x="1016000" y="33867"/>
                </a:cubicBezTo>
                <a:cubicBezTo>
                  <a:pt x="1008256" y="31931"/>
                  <a:pt x="1004711" y="22578"/>
                  <a:pt x="999066" y="16934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698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19316" y="1610573"/>
            <a:ext cx="1131749" cy="830997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Next </a:t>
            </a:r>
          </a:p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tate 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562160" y="1411816"/>
            <a:ext cx="1507066" cy="1557867"/>
          </a:xfrm>
          <a:custGeom>
            <a:avLst/>
            <a:gdLst>
              <a:gd name="connsiteX0" fmla="*/ 1151466 w 1507066"/>
              <a:gd name="connsiteY0" fmla="*/ 135467 h 1557867"/>
              <a:gd name="connsiteX1" fmla="*/ 1066800 w 1507066"/>
              <a:gd name="connsiteY1" fmla="*/ 84667 h 1557867"/>
              <a:gd name="connsiteX2" fmla="*/ 1016000 w 1507066"/>
              <a:gd name="connsiteY2" fmla="*/ 67734 h 1557867"/>
              <a:gd name="connsiteX3" fmla="*/ 965200 w 1507066"/>
              <a:gd name="connsiteY3" fmla="*/ 33867 h 1557867"/>
              <a:gd name="connsiteX4" fmla="*/ 863600 w 1507066"/>
              <a:gd name="connsiteY4" fmla="*/ 0 h 1557867"/>
              <a:gd name="connsiteX5" fmla="*/ 491066 w 1507066"/>
              <a:gd name="connsiteY5" fmla="*/ 16934 h 1557867"/>
              <a:gd name="connsiteX6" fmla="*/ 440266 w 1507066"/>
              <a:gd name="connsiteY6" fmla="*/ 33867 h 1557867"/>
              <a:gd name="connsiteX7" fmla="*/ 355600 w 1507066"/>
              <a:gd name="connsiteY7" fmla="*/ 50800 h 1557867"/>
              <a:gd name="connsiteX8" fmla="*/ 254000 w 1507066"/>
              <a:gd name="connsiteY8" fmla="*/ 101600 h 1557867"/>
              <a:gd name="connsiteX9" fmla="*/ 152400 w 1507066"/>
              <a:gd name="connsiteY9" fmla="*/ 203200 h 1557867"/>
              <a:gd name="connsiteX10" fmla="*/ 101600 w 1507066"/>
              <a:gd name="connsiteY10" fmla="*/ 304800 h 1557867"/>
              <a:gd name="connsiteX11" fmla="*/ 33866 w 1507066"/>
              <a:gd name="connsiteY11" fmla="*/ 423334 h 1557867"/>
              <a:gd name="connsiteX12" fmla="*/ 16933 w 1507066"/>
              <a:gd name="connsiteY12" fmla="*/ 491067 h 1557867"/>
              <a:gd name="connsiteX13" fmla="*/ 0 w 1507066"/>
              <a:gd name="connsiteY13" fmla="*/ 541867 h 1557867"/>
              <a:gd name="connsiteX14" fmla="*/ 16933 w 1507066"/>
              <a:gd name="connsiteY14" fmla="*/ 1016000 h 1557867"/>
              <a:gd name="connsiteX15" fmla="*/ 33866 w 1507066"/>
              <a:gd name="connsiteY15" fmla="*/ 1066800 h 1557867"/>
              <a:gd name="connsiteX16" fmla="*/ 84666 w 1507066"/>
              <a:gd name="connsiteY16" fmla="*/ 1253067 h 1557867"/>
              <a:gd name="connsiteX17" fmla="*/ 118533 w 1507066"/>
              <a:gd name="connsiteY17" fmla="*/ 1303867 h 1557867"/>
              <a:gd name="connsiteX18" fmla="*/ 355600 w 1507066"/>
              <a:gd name="connsiteY18" fmla="*/ 1473200 h 1557867"/>
              <a:gd name="connsiteX19" fmla="*/ 541866 w 1507066"/>
              <a:gd name="connsiteY19" fmla="*/ 1524000 h 1557867"/>
              <a:gd name="connsiteX20" fmla="*/ 795866 w 1507066"/>
              <a:gd name="connsiteY20" fmla="*/ 1557867 h 1557867"/>
              <a:gd name="connsiteX21" fmla="*/ 931333 w 1507066"/>
              <a:gd name="connsiteY21" fmla="*/ 1540934 h 1557867"/>
              <a:gd name="connsiteX22" fmla="*/ 1066800 w 1507066"/>
              <a:gd name="connsiteY22" fmla="*/ 1507067 h 1557867"/>
              <a:gd name="connsiteX23" fmla="*/ 1202266 w 1507066"/>
              <a:gd name="connsiteY23" fmla="*/ 1439334 h 1557867"/>
              <a:gd name="connsiteX24" fmla="*/ 1337733 w 1507066"/>
              <a:gd name="connsiteY24" fmla="*/ 1354667 h 1557867"/>
              <a:gd name="connsiteX25" fmla="*/ 1388533 w 1507066"/>
              <a:gd name="connsiteY25" fmla="*/ 1303867 h 1557867"/>
              <a:gd name="connsiteX26" fmla="*/ 1422400 w 1507066"/>
              <a:gd name="connsiteY26" fmla="*/ 1236134 h 1557867"/>
              <a:gd name="connsiteX27" fmla="*/ 1456266 w 1507066"/>
              <a:gd name="connsiteY27" fmla="*/ 1185334 h 1557867"/>
              <a:gd name="connsiteX28" fmla="*/ 1473200 w 1507066"/>
              <a:gd name="connsiteY28" fmla="*/ 1083734 h 1557867"/>
              <a:gd name="connsiteX29" fmla="*/ 1507066 w 1507066"/>
              <a:gd name="connsiteY29" fmla="*/ 812800 h 1557867"/>
              <a:gd name="connsiteX30" fmla="*/ 1490133 w 1507066"/>
              <a:gd name="connsiteY30" fmla="*/ 558800 h 1557867"/>
              <a:gd name="connsiteX31" fmla="*/ 1422400 w 1507066"/>
              <a:gd name="connsiteY31" fmla="*/ 355600 h 1557867"/>
              <a:gd name="connsiteX32" fmla="*/ 1405466 w 1507066"/>
              <a:gd name="connsiteY32" fmla="*/ 304800 h 1557867"/>
              <a:gd name="connsiteX33" fmla="*/ 1354666 w 1507066"/>
              <a:gd name="connsiteY33" fmla="*/ 237067 h 1557867"/>
              <a:gd name="connsiteX34" fmla="*/ 1303866 w 1507066"/>
              <a:gd name="connsiteY34" fmla="*/ 152400 h 1557867"/>
              <a:gd name="connsiteX35" fmla="*/ 1202266 w 1507066"/>
              <a:gd name="connsiteY35" fmla="*/ 67734 h 1557867"/>
              <a:gd name="connsiteX36" fmla="*/ 1016000 w 1507066"/>
              <a:gd name="connsiteY36" fmla="*/ 33867 h 1557867"/>
              <a:gd name="connsiteX37" fmla="*/ 999066 w 1507066"/>
              <a:gd name="connsiteY37" fmla="*/ 16934 h 155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07066" h="1557867">
                <a:moveTo>
                  <a:pt x="1151466" y="135467"/>
                </a:moveTo>
                <a:cubicBezTo>
                  <a:pt x="1123244" y="118534"/>
                  <a:pt x="1096238" y="99386"/>
                  <a:pt x="1066800" y="84667"/>
                </a:cubicBezTo>
                <a:cubicBezTo>
                  <a:pt x="1050835" y="76685"/>
                  <a:pt x="1031965" y="75716"/>
                  <a:pt x="1016000" y="67734"/>
                </a:cubicBezTo>
                <a:cubicBezTo>
                  <a:pt x="997797" y="58633"/>
                  <a:pt x="983797" y="42133"/>
                  <a:pt x="965200" y="33867"/>
                </a:cubicBezTo>
                <a:cubicBezTo>
                  <a:pt x="932578" y="19368"/>
                  <a:pt x="863600" y="0"/>
                  <a:pt x="863600" y="0"/>
                </a:cubicBezTo>
                <a:cubicBezTo>
                  <a:pt x="739422" y="5645"/>
                  <a:pt x="614976" y="7021"/>
                  <a:pt x="491066" y="16934"/>
                </a:cubicBezTo>
                <a:cubicBezTo>
                  <a:pt x="473274" y="18357"/>
                  <a:pt x="457582" y="29538"/>
                  <a:pt x="440266" y="33867"/>
                </a:cubicBezTo>
                <a:cubicBezTo>
                  <a:pt x="412344" y="40847"/>
                  <a:pt x="383522" y="43820"/>
                  <a:pt x="355600" y="50800"/>
                </a:cubicBezTo>
                <a:cubicBezTo>
                  <a:pt x="314668" y="61033"/>
                  <a:pt x="286388" y="72811"/>
                  <a:pt x="254000" y="101600"/>
                </a:cubicBezTo>
                <a:cubicBezTo>
                  <a:pt x="218203" y="133419"/>
                  <a:pt x="152400" y="203200"/>
                  <a:pt x="152400" y="203200"/>
                </a:cubicBezTo>
                <a:cubicBezTo>
                  <a:pt x="121352" y="296339"/>
                  <a:pt x="154121" y="212888"/>
                  <a:pt x="101600" y="304800"/>
                </a:cubicBezTo>
                <a:cubicBezTo>
                  <a:pt x="15672" y="455176"/>
                  <a:pt x="116370" y="299579"/>
                  <a:pt x="33866" y="423334"/>
                </a:cubicBezTo>
                <a:cubicBezTo>
                  <a:pt x="28222" y="445912"/>
                  <a:pt x="23326" y="468690"/>
                  <a:pt x="16933" y="491067"/>
                </a:cubicBezTo>
                <a:cubicBezTo>
                  <a:pt x="12030" y="508230"/>
                  <a:pt x="0" y="524018"/>
                  <a:pt x="0" y="541867"/>
                </a:cubicBezTo>
                <a:cubicBezTo>
                  <a:pt x="0" y="700012"/>
                  <a:pt x="6751" y="858183"/>
                  <a:pt x="16933" y="1016000"/>
                </a:cubicBezTo>
                <a:cubicBezTo>
                  <a:pt x="18082" y="1033812"/>
                  <a:pt x="29537" y="1049484"/>
                  <a:pt x="33866" y="1066800"/>
                </a:cubicBezTo>
                <a:cubicBezTo>
                  <a:pt x="46588" y="1117687"/>
                  <a:pt x="55607" y="1209479"/>
                  <a:pt x="84666" y="1253067"/>
                </a:cubicBezTo>
                <a:cubicBezTo>
                  <a:pt x="95955" y="1270000"/>
                  <a:pt x="103406" y="1290253"/>
                  <a:pt x="118533" y="1303867"/>
                </a:cubicBezTo>
                <a:cubicBezTo>
                  <a:pt x="137709" y="1321126"/>
                  <a:pt x="314374" y="1452587"/>
                  <a:pt x="355600" y="1473200"/>
                </a:cubicBezTo>
                <a:cubicBezTo>
                  <a:pt x="419040" y="1504920"/>
                  <a:pt x="474973" y="1509135"/>
                  <a:pt x="541866" y="1524000"/>
                </a:cubicBezTo>
                <a:cubicBezTo>
                  <a:pt x="697210" y="1558521"/>
                  <a:pt x="513753" y="1532221"/>
                  <a:pt x="795866" y="1557867"/>
                </a:cubicBezTo>
                <a:cubicBezTo>
                  <a:pt x="841022" y="1552223"/>
                  <a:pt x="886605" y="1549320"/>
                  <a:pt x="931333" y="1540934"/>
                </a:cubicBezTo>
                <a:cubicBezTo>
                  <a:pt x="977081" y="1532356"/>
                  <a:pt x="1066800" y="1507067"/>
                  <a:pt x="1066800" y="1507067"/>
                </a:cubicBezTo>
                <a:lnTo>
                  <a:pt x="1202266" y="1439334"/>
                </a:lnTo>
                <a:cubicBezTo>
                  <a:pt x="1271649" y="1404642"/>
                  <a:pt x="1276183" y="1407424"/>
                  <a:pt x="1337733" y="1354667"/>
                </a:cubicBezTo>
                <a:cubicBezTo>
                  <a:pt x="1355915" y="1339082"/>
                  <a:pt x="1374614" y="1323354"/>
                  <a:pt x="1388533" y="1303867"/>
                </a:cubicBezTo>
                <a:cubicBezTo>
                  <a:pt x="1403205" y="1283326"/>
                  <a:pt x="1409876" y="1258051"/>
                  <a:pt x="1422400" y="1236134"/>
                </a:cubicBezTo>
                <a:cubicBezTo>
                  <a:pt x="1432497" y="1218464"/>
                  <a:pt x="1444977" y="1202267"/>
                  <a:pt x="1456266" y="1185334"/>
                </a:cubicBezTo>
                <a:cubicBezTo>
                  <a:pt x="1461911" y="1151467"/>
                  <a:pt x="1469408" y="1117858"/>
                  <a:pt x="1473200" y="1083734"/>
                </a:cubicBezTo>
                <a:cubicBezTo>
                  <a:pt x="1503387" y="812056"/>
                  <a:pt x="1469772" y="961979"/>
                  <a:pt x="1507066" y="812800"/>
                </a:cubicBezTo>
                <a:cubicBezTo>
                  <a:pt x="1501422" y="728133"/>
                  <a:pt x="1505584" y="642236"/>
                  <a:pt x="1490133" y="558800"/>
                </a:cubicBezTo>
                <a:cubicBezTo>
                  <a:pt x="1477132" y="488596"/>
                  <a:pt x="1444978" y="423333"/>
                  <a:pt x="1422400" y="355600"/>
                </a:cubicBezTo>
                <a:cubicBezTo>
                  <a:pt x="1416756" y="338667"/>
                  <a:pt x="1416176" y="319079"/>
                  <a:pt x="1405466" y="304800"/>
                </a:cubicBezTo>
                <a:cubicBezTo>
                  <a:pt x="1388533" y="282222"/>
                  <a:pt x="1370321" y="260549"/>
                  <a:pt x="1354666" y="237067"/>
                </a:cubicBezTo>
                <a:cubicBezTo>
                  <a:pt x="1336409" y="209682"/>
                  <a:pt x="1323614" y="178730"/>
                  <a:pt x="1303866" y="152400"/>
                </a:cubicBezTo>
                <a:cubicBezTo>
                  <a:pt x="1284593" y="126702"/>
                  <a:pt x="1233970" y="81321"/>
                  <a:pt x="1202266" y="67734"/>
                </a:cubicBezTo>
                <a:cubicBezTo>
                  <a:pt x="1152730" y="46504"/>
                  <a:pt x="1059960" y="44857"/>
                  <a:pt x="1016000" y="33867"/>
                </a:cubicBezTo>
                <a:cubicBezTo>
                  <a:pt x="1008256" y="31931"/>
                  <a:pt x="1004711" y="22578"/>
                  <a:pt x="999066" y="16934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050599" y="2752516"/>
            <a:ext cx="1389219" cy="1135040"/>
          </a:xfrm>
          <a:custGeom>
            <a:avLst/>
            <a:gdLst>
              <a:gd name="connsiteX0" fmla="*/ 1389219 w 1389219"/>
              <a:gd name="connsiteY0" fmla="*/ 0 h 1135040"/>
              <a:gd name="connsiteX1" fmla="*/ 1304553 w 1389219"/>
              <a:gd name="connsiteY1" fmla="*/ 33866 h 1135040"/>
              <a:gd name="connsiteX2" fmla="*/ 1202953 w 1389219"/>
              <a:gd name="connsiteY2" fmla="*/ 101600 h 1135040"/>
              <a:gd name="connsiteX3" fmla="*/ 1152153 w 1389219"/>
              <a:gd name="connsiteY3" fmla="*/ 135466 h 1135040"/>
              <a:gd name="connsiteX4" fmla="*/ 1101353 w 1389219"/>
              <a:gd name="connsiteY4" fmla="*/ 152400 h 1135040"/>
              <a:gd name="connsiteX5" fmla="*/ 1033619 w 1389219"/>
              <a:gd name="connsiteY5" fmla="*/ 203200 h 1135040"/>
              <a:gd name="connsiteX6" fmla="*/ 982819 w 1389219"/>
              <a:gd name="connsiteY6" fmla="*/ 254000 h 1135040"/>
              <a:gd name="connsiteX7" fmla="*/ 932019 w 1389219"/>
              <a:gd name="connsiteY7" fmla="*/ 287866 h 1135040"/>
              <a:gd name="connsiteX8" fmla="*/ 881219 w 1389219"/>
              <a:gd name="connsiteY8" fmla="*/ 338666 h 1135040"/>
              <a:gd name="connsiteX9" fmla="*/ 728819 w 1389219"/>
              <a:gd name="connsiteY9" fmla="*/ 423333 h 1135040"/>
              <a:gd name="connsiteX10" fmla="*/ 678019 w 1389219"/>
              <a:gd name="connsiteY10" fmla="*/ 457200 h 1135040"/>
              <a:gd name="connsiteX11" fmla="*/ 610286 w 1389219"/>
              <a:gd name="connsiteY11" fmla="*/ 508000 h 1135040"/>
              <a:gd name="connsiteX12" fmla="*/ 424019 w 1389219"/>
              <a:gd name="connsiteY12" fmla="*/ 643466 h 1135040"/>
              <a:gd name="connsiteX13" fmla="*/ 322419 w 1389219"/>
              <a:gd name="connsiteY13" fmla="*/ 745066 h 1135040"/>
              <a:gd name="connsiteX14" fmla="*/ 153086 w 1389219"/>
              <a:gd name="connsiteY14" fmla="*/ 931333 h 1135040"/>
              <a:gd name="connsiteX15" fmla="*/ 102286 w 1389219"/>
              <a:gd name="connsiteY15" fmla="*/ 965200 h 1135040"/>
              <a:gd name="connsiteX16" fmla="*/ 68419 w 1389219"/>
              <a:gd name="connsiteY16" fmla="*/ 1016000 h 1135040"/>
              <a:gd name="connsiteX17" fmla="*/ 17619 w 1389219"/>
              <a:gd name="connsiteY17" fmla="*/ 1066800 h 1135040"/>
              <a:gd name="connsiteX18" fmla="*/ 686 w 1389219"/>
              <a:gd name="connsiteY18" fmla="*/ 1117600 h 1135040"/>
              <a:gd name="connsiteX19" fmla="*/ 34553 w 1389219"/>
              <a:gd name="connsiteY19" fmla="*/ 982133 h 1135040"/>
              <a:gd name="connsiteX20" fmla="*/ 85353 w 1389219"/>
              <a:gd name="connsiteY20" fmla="*/ 711200 h 1135040"/>
              <a:gd name="connsiteX21" fmla="*/ 85353 w 1389219"/>
              <a:gd name="connsiteY21" fmla="*/ 846666 h 1135040"/>
              <a:gd name="connsiteX22" fmla="*/ 51486 w 1389219"/>
              <a:gd name="connsiteY22" fmla="*/ 982133 h 1135040"/>
              <a:gd name="connsiteX23" fmla="*/ 17619 w 1389219"/>
              <a:gd name="connsiteY23" fmla="*/ 1100666 h 1135040"/>
              <a:gd name="connsiteX24" fmla="*/ 68419 w 1389219"/>
              <a:gd name="connsiteY24" fmla="*/ 1134533 h 1135040"/>
              <a:gd name="connsiteX25" fmla="*/ 136153 w 1389219"/>
              <a:gd name="connsiteY25" fmla="*/ 1117600 h 1135040"/>
              <a:gd name="connsiteX26" fmla="*/ 254686 w 1389219"/>
              <a:gd name="connsiteY26" fmla="*/ 1083733 h 113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89219" h="1135040">
                <a:moveTo>
                  <a:pt x="1389219" y="0"/>
                </a:moveTo>
                <a:cubicBezTo>
                  <a:pt x="1360997" y="11289"/>
                  <a:pt x="1331237" y="19311"/>
                  <a:pt x="1304553" y="33866"/>
                </a:cubicBezTo>
                <a:cubicBezTo>
                  <a:pt x="1268820" y="53357"/>
                  <a:pt x="1236820" y="79022"/>
                  <a:pt x="1202953" y="101600"/>
                </a:cubicBezTo>
                <a:cubicBezTo>
                  <a:pt x="1186020" y="112889"/>
                  <a:pt x="1171460" y="129030"/>
                  <a:pt x="1152153" y="135466"/>
                </a:cubicBezTo>
                <a:lnTo>
                  <a:pt x="1101353" y="152400"/>
                </a:lnTo>
                <a:cubicBezTo>
                  <a:pt x="1078775" y="169333"/>
                  <a:pt x="1055047" y="184833"/>
                  <a:pt x="1033619" y="203200"/>
                </a:cubicBezTo>
                <a:cubicBezTo>
                  <a:pt x="1015437" y="218785"/>
                  <a:pt x="1001216" y="238669"/>
                  <a:pt x="982819" y="254000"/>
                </a:cubicBezTo>
                <a:cubicBezTo>
                  <a:pt x="967185" y="267028"/>
                  <a:pt x="947653" y="274838"/>
                  <a:pt x="932019" y="287866"/>
                </a:cubicBezTo>
                <a:cubicBezTo>
                  <a:pt x="913622" y="303197"/>
                  <a:pt x="900122" y="323964"/>
                  <a:pt x="881219" y="338666"/>
                </a:cubicBezTo>
                <a:cubicBezTo>
                  <a:pt x="793879" y="406597"/>
                  <a:pt x="805467" y="397784"/>
                  <a:pt x="728819" y="423333"/>
                </a:cubicBezTo>
                <a:cubicBezTo>
                  <a:pt x="711886" y="434622"/>
                  <a:pt x="694580" y="445371"/>
                  <a:pt x="678019" y="457200"/>
                </a:cubicBezTo>
                <a:cubicBezTo>
                  <a:pt x="655054" y="473604"/>
                  <a:pt x="633768" y="492345"/>
                  <a:pt x="610286" y="508000"/>
                </a:cubicBezTo>
                <a:cubicBezTo>
                  <a:pt x="486735" y="590367"/>
                  <a:pt x="552352" y="525828"/>
                  <a:pt x="424019" y="643466"/>
                </a:cubicBezTo>
                <a:cubicBezTo>
                  <a:pt x="388713" y="675830"/>
                  <a:pt x="352338" y="707666"/>
                  <a:pt x="322419" y="745066"/>
                </a:cubicBezTo>
                <a:cubicBezTo>
                  <a:pt x="279596" y="798595"/>
                  <a:pt x="207584" y="895001"/>
                  <a:pt x="153086" y="931333"/>
                </a:cubicBezTo>
                <a:lnTo>
                  <a:pt x="102286" y="965200"/>
                </a:lnTo>
                <a:cubicBezTo>
                  <a:pt x="90997" y="982133"/>
                  <a:pt x="81448" y="1000366"/>
                  <a:pt x="68419" y="1016000"/>
                </a:cubicBezTo>
                <a:cubicBezTo>
                  <a:pt x="53088" y="1034397"/>
                  <a:pt x="30903" y="1046875"/>
                  <a:pt x="17619" y="1066800"/>
                </a:cubicBezTo>
                <a:cubicBezTo>
                  <a:pt x="7718" y="1081652"/>
                  <a:pt x="-2815" y="1135103"/>
                  <a:pt x="686" y="1117600"/>
                </a:cubicBezTo>
                <a:cubicBezTo>
                  <a:pt x="9815" y="1071959"/>
                  <a:pt x="25425" y="1027775"/>
                  <a:pt x="34553" y="982133"/>
                </a:cubicBezTo>
                <a:cubicBezTo>
                  <a:pt x="75152" y="779133"/>
                  <a:pt x="58955" y="869579"/>
                  <a:pt x="85353" y="711200"/>
                </a:cubicBezTo>
                <a:cubicBezTo>
                  <a:pt x="110235" y="785848"/>
                  <a:pt x="107644" y="750071"/>
                  <a:pt x="85353" y="846666"/>
                </a:cubicBezTo>
                <a:cubicBezTo>
                  <a:pt x="74887" y="892019"/>
                  <a:pt x="62775" y="936977"/>
                  <a:pt x="51486" y="982133"/>
                </a:cubicBezTo>
                <a:cubicBezTo>
                  <a:pt x="30223" y="1067186"/>
                  <a:pt x="41914" y="1027785"/>
                  <a:pt x="17619" y="1100666"/>
                </a:cubicBezTo>
                <a:cubicBezTo>
                  <a:pt x="34552" y="1111955"/>
                  <a:pt x="48272" y="1131655"/>
                  <a:pt x="68419" y="1134533"/>
                </a:cubicBezTo>
                <a:cubicBezTo>
                  <a:pt x="91458" y="1137824"/>
                  <a:pt x="113862" y="1124287"/>
                  <a:pt x="136153" y="1117600"/>
                </a:cubicBezTo>
                <a:cubicBezTo>
                  <a:pt x="254993" y="1081948"/>
                  <a:pt x="200175" y="1083733"/>
                  <a:pt x="254686" y="10837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071998" y="3209713"/>
            <a:ext cx="385791" cy="1354667"/>
          </a:xfrm>
          <a:custGeom>
            <a:avLst/>
            <a:gdLst>
              <a:gd name="connsiteX0" fmla="*/ 216458 w 385791"/>
              <a:gd name="connsiteY0" fmla="*/ 0 h 1354667"/>
              <a:gd name="connsiteX1" fmla="*/ 182591 w 385791"/>
              <a:gd name="connsiteY1" fmla="*/ 84667 h 1354667"/>
              <a:gd name="connsiteX2" fmla="*/ 148725 w 385791"/>
              <a:gd name="connsiteY2" fmla="*/ 254000 h 1354667"/>
              <a:gd name="connsiteX3" fmla="*/ 131791 w 385791"/>
              <a:gd name="connsiteY3" fmla="*/ 338667 h 1354667"/>
              <a:gd name="connsiteX4" fmla="*/ 97925 w 385791"/>
              <a:gd name="connsiteY4" fmla="*/ 592667 h 1354667"/>
              <a:gd name="connsiteX5" fmla="*/ 80991 w 385791"/>
              <a:gd name="connsiteY5" fmla="*/ 999067 h 1354667"/>
              <a:gd name="connsiteX6" fmla="*/ 47125 w 385791"/>
              <a:gd name="connsiteY6" fmla="*/ 1286934 h 1354667"/>
              <a:gd name="connsiteX7" fmla="*/ 30191 w 385791"/>
              <a:gd name="connsiteY7" fmla="*/ 1354667 h 1354667"/>
              <a:gd name="connsiteX8" fmla="*/ 30191 w 385791"/>
              <a:gd name="connsiteY8" fmla="*/ 1016000 h 1354667"/>
              <a:gd name="connsiteX9" fmla="*/ 30191 w 385791"/>
              <a:gd name="connsiteY9" fmla="*/ 1016000 h 1354667"/>
              <a:gd name="connsiteX10" fmla="*/ 64058 w 385791"/>
              <a:gd name="connsiteY10" fmla="*/ 1066800 h 1354667"/>
              <a:gd name="connsiteX11" fmla="*/ 80991 w 385791"/>
              <a:gd name="connsiteY11" fmla="*/ 1151467 h 1354667"/>
              <a:gd name="connsiteX12" fmla="*/ 97925 w 385791"/>
              <a:gd name="connsiteY12" fmla="*/ 1253067 h 1354667"/>
              <a:gd name="connsiteX13" fmla="*/ 284191 w 385791"/>
              <a:gd name="connsiteY13" fmla="*/ 1066800 h 1354667"/>
              <a:gd name="connsiteX14" fmla="*/ 334991 w 385791"/>
              <a:gd name="connsiteY14" fmla="*/ 1016000 h 1354667"/>
              <a:gd name="connsiteX15" fmla="*/ 385791 w 385791"/>
              <a:gd name="connsiteY15" fmla="*/ 965200 h 1354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5791" h="1354667">
                <a:moveTo>
                  <a:pt x="216458" y="0"/>
                </a:moveTo>
                <a:cubicBezTo>
                  <a:pt x="205169" y="28222"/>
                  <a:pt x="192203" y="55830"/>
                  <a:pt x="182591" y="84667"/>
                </a:cubicBezTo>
                <a:cubicBezTo>
                  <a:pt x="164621" y="138578"/>
                  <a:pt x="158730" y="198975"/>
                  <a:pt x="148725" y="254000"/>
                </a:cubicBezTo>
                <a:cubicBezTo>
                  <a:pt x="143576" y="282317"/>
                  <a:pt x="136523" y="310277"/>
                  <a:pt x="131791" y="338667"/>
                </a:cubicBezTo>
                <a:cubicBezTo>
                  <a:pt x="120107" y="408768"/>
                  <a:pt x="106485" y="524182"/>
                  <a:pt x="97925" y="592667"/>
                </a:cubicBezTo>
                <a:cubicBezTo>
                  <a:pt x="92280" y="728134"/>
                  <a:pt x="88726" y="863704"/>
                  <a:pt x="80991" y="999067"/>
                </a:cubicBezTo>
                <a:cubicBezTo>
                  <a:pt x="75320" y="1098308"/>
                  <a:pt x="66393" y="1190593"/>
                  <a:pt x="47125" y="1286934"/>
                </a:cubicBezTo>
                <a:cubicBezTo>
                  <a:pt x="42561" y="1309755"/>
                  <a:pt x="35836" y="1332089"/>
                  <a:pt x="30191" y="1354667"/>
                </a:cubicBezTo>
                <a:cubicBezTo>
                  <a:pt x="12483" y="947368"/>
                  <a:pt x="-27833" y="841923"/>
                  <a:pt x="30191" y="1016000"/>
                </a:cubicBezTo>
                <a:lnTo>
                  <a:pt x="30191" y="1016000"/>
                </a:lnTo>
                <a:lnTo>
                  <a:pt x="64058" y="1066800"/>
                </a:lnTo>
                <a:cubicBezTo>
                  <a:pt x="69702" y="1095022"/>
                  <a:pt x="75842" y="1123150"/>
                  <a:pt x="80991" y="1151467"/>
                </a:cubicBezTo>
                <a:cubicBezTo>
                  <a:pt x="87133" y="1185247"/>
                  <a:pt x="63856" y="1257325"/>
                  <a:pt x="97925" y="1253067"/>
                </a:cubicBezTo>
                <a:cubicBezTo>
                  <a:pt x="97928" y="1253067"/>
                  <a:pt x="257581" y="1093410"/>
                  <a:pt x="284191" y="1066800"/>
                </a:cubicBezTo>
                <a:cubicBezTo>
                  <a:pt x="301124" y="1049867"/>
                  <a:pt x="321707" y="1035925"/>
                  <a:pt x="334991" y="1016000"/>
                </a:cubicBezTo>
                <a:cubicBezTo>
                  <a:pt x="371989" y="960504"/>
                  <a:pt x="348507" y="965200"/>
                  <a:pt x="385791" y="96520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124683" y="2752516"/>
            <a:ext cx="863600" cy="1320800"/>
          </a:xfrm>
          <a:custGeom>
            <a:avLst/>
            <a:gdLst>
              <a:gd name="connsiteX0" fmla="*/ 0 w 863600"/>
              <a:gd name="connsiteY0" fmla="*/ 0 h 1320800"/>
              <a:gd name="connsiteX1" fmla="*/ 50800 w 863600"/>
              <a:gd name="connsiteY1" fmla="*/ 84666 h 1320800"/>
              <a:gd name="connsiteX2" fmla="*/ 101600 w 863600"/>
              <a:gd name="connsiteY2" fmla="*/ 135466 h 1320800"/>
              <a:gd name="connsiteX3" fmla="*/ 135467 w 863600"/>
              <a:gd name="connsiteY3" fmla="*/ 186266 h 1320800"/>
              <a:gd name="connsiteX4" fmla="*/ 203200 w 863600"/>
              <a:gd name="connsiteY4" fmla="*/ 287866 h 1320800"/>
              <a:gd name="connsiteX5" fmla="*/ 220133 w 863600"/>
              <a:gd name="connsiteY5" fmla="*/ 338666 h 1320800"/>
              <a:gd name="connsiteX6" fmla="*/ 270933 w 863600"/>
              <a:gd name="connsiteY6" fmla="*/ 389466 h 1320800"/>
              <a:gd name="connsiteX7" fmla="*/ 304800 w 863600"/>
              <a:gd name="connsiteY7" fmla="*/ 440266 h 1320800"/>
              <a:gd name="connsiteX8" fmla="*/ 406400 w 863600"/>
              <a:gd name="connsiteY8" fmla="*/ 575733 h 1320800"/>
              <a:gd name="connsiteX9" fmla="*/ 457200 w 863600"/>
              <a:gd name="connsiteY9" fmla="*/ 643466 h 1320800"/>
              <a:gd name="connsiteX10" fmla="*/ 541867 w 863600"/>
              <a:gd name="connsiteY10" fmla="*/ 762000 h 1320800"/>
              <a:gd name="connsiteX11" fmla="*/ 592667 w 863600"/>
              <a:gd name="connsiteY11" fmla="*/ 863600 h 1320800"/>
              <a:gd name="connsiteX12" fmla="*/ 626533 w 863600"/>
              <a:gd name="connsiteY12" fmla="*/ 914400 h 1320800"/>
              <a:gd name="connsiteX13" fmla="*/ 643467 w 863600"/>
              <a:gd name="connsiteY13" fmla="*/ 965200 h 1320800"/>
              <a:gd name="connsiteX14" fmla="*/ 711200 w 863600"/>
              <a:gd name="connsiteY14" fmla="*/ 1066800 h 1320800"/>
              <a:gd name="connsiteX15" fmla="*/ 745067 w 863600"/>
              <a:gd name="connsiteY15" fmla="*/ 1117600 h 1320800"/>
              <a:gd name="connsiteX16" fmla="*/ 795867 w 863600"/>
              <a:gd name="connsiteY16" fmla="*/ 1219200 h 1320800"/>
              <a:gd name="connsiteX17" fmla="*/ 846667 w 863600"/>
              <a:gd name="connsiteY17" fmla="*/ 1320800 h 1320800"/>
              <a:gd name="connsiteX18" fmla="*/ 863600 w 863600"/>
              <a:gd name="connsiteY18" fmla="*/ 1270000 h 1320800"/>
              <a:gd name="connsiteX19" fmla="*/ 846667 w 863600"/>
              <a:gd name="connsiteY19" fmla="*/ 1202266 h 1320800"/>
              <a:gd name="connsiteX20" fmla="*/ 829733 w 863600"/>
              <a:gd name="connsiteY20" fmla="*/ 1303866 h 1320800"/>
              <a:gd name="connsiteX21" fmla="*/ 592667 w 863600"/>
              <a:gd name="connsiteY21" fmla="*/ 1270000 h 1320800"/>
              <a:gd name="connsiteX22" fmla="*/ 491067 w 863600"/>
              <a:gd name="connsiteY22" fmla="*/ 1253066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3600" h="1320800">
                <a:moveTo>
                  <a:pt x="0" y="0"/>
                </a:moveTo>
                <a:cubicBezTo>
                  <a:pt x="16933" y="28222"/>
                  <a:pt x="31053" y="58336"/>
                  <a:pt x="50800" y="84666"/>
                </a:cubicBezTo>
                <a:cubicBezTo>
                  <a:pt x="65168" y="103824"/>
                  <a:pt x="86269" y="117069"/>
                  <a:pt x="101600" y="135466"/>
                </a:cubicBezTo>
                <a:cubicBezTo>
                  <a:pt x="114629" y="151100"/>
                  <a:pt x="124178" y="169333"/>
                  <a:pt x="135467" y="186266"/>
                </a:cubicBezTo>
                <a:cubicBezTo>
                  <a:pt x="175729" y="307056"/>
                  <a:pt x="118639" y="161023"/>
                  <a:pt x="203200" y="287866"/>
                </a:cubicBezTo>
                <a:cubicBezTo>
                  <a:pt x="213101" y="302718"/>
                  <a:pt x="210232" y="323814"/>
                  <a:pt x="220133" y="338666"/>
                </a:cubicBezTo>
                <a:cubicBezTo>
                  <a:pt x="233417" y="358591"/>
                  <a:pt x="255602" y="371069"/>
                  <a:pt x="270933" y="389466"/>
                </a:cubicBezTo>
                <a:cubicBezTo>
                  <a:pt x="283962" y="405100"/>
                  <a:pt x="292830" y="423807"/>
                  <a:pt x="304800" y="440266"/>
                </a:cubicBezTo>
                <a:cubicBezTo>
                  <a:pt x="337999" y="485915"/>
                  <a:pt x="372533" y="530577"/>
                  <a:pt x="406400" y="575733"/>
                </a:cubicBezTo>
                <a:cubicBezTo>
                  <a:pt x="423333" y="598311"/>
                  <a:pt x="441545" y="619984"/>
                  <a:pt x="457200" y="643466"/>
                </a:cubicBezTo>
                <a:cubicBezTo>
                  <a:pt x="537027" y="763205"/>
                  <a:pt x="436831" y="614948"/>
                  <a:pt x="541867" y="762000"/>
                </a:cubicBezTo>
                <a:cubicBezTo>
                  <a:pt x="622744" y="875229"/>
                  <a:pt x="536749" y="751765"/>
                  <a:pt x="592667" y="863600"/>
                </a:cubicBezTo>
                <a:cubicBezTo>
                  <a:pt x="601768" y="881803"/>
                  <a:pt x="617432" y="896197"/>
                  <a:pt x="626533" y="914400"/>
                </a:cubicBezTo>
                <a:cubicBezTo>
                  <a:pt x="634515" y="930365"/>
                  <a:pt x="634799" y="949597"/>
                  <a:pt x="643467" y="965200"/>
                </a:cubicBezTo>
                <a:cubicBezTo>
                  <a:pt x="663234" y="1000780"/>
                  <a:pt x="688622" y="1032933"/>
                  <a:pt x="711200" y="1066800"/>
                </a:cubicBezTo>
                <a:lnTo>
                  <a:pt x="745067" y="1117600"/>
                </a:lnTo>
                <a:cubicBezTo>
                  <a:pt x="787628" y="1245287"/>
                  <a:pt x="730216" y="1087897"/>
                  <a:pt x="795867" y="1219200"/>
                </a:cubicBezTo>
                <a:cubicBezTo>
                  <a:pt x="865974" y="1359414"/>
                  <a:pt x="749609" y="1175214"/>
                  <a:pt x="846667" y="1320800"/>
                </a:cubicBezTo>
                <a:cubicBezTo>
                  <a:pt x="852311" y="1303867"/>
                  <a:pt x="863600" y="1287849"/>
                  <a:pt x="863600" y="1270000"/>
                </a:cubicBezTo>
                <a:cubicBezTo>
                  <a:pt x="863600" y="1246727"/>
                  <a:pt x="863124" y="1185810"/>
                  <a:pt x="846667" y="1202266"/>
                </a:cubicBezTo>
                <a:cubicBezTo>
                  <a:pt x="822389" y="1226543"/>
                  <a:pt x="835378" y="1269999"/>
                  <a:pt x="829733" y="1303866"/>
                </a:cubicBezTo>
                <a:cubicBezTo>
                  <a:pt x="771152" y="1296543"/>
                  <a:pt x="655443" y="1283950"/>
                  <a:pt x="592667" y="1270000"/>
                </a:cubicBezTo>
                <a:cubicBezTo>
                  <a:pt x="492368" y="1247711"/>
                  <a:pt x="591436" y="1253066"/>
                  <a:pt x="491067" y="125306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21359168">
            <a:off x="1614013" y="2581891"/>
            <a:ext cx="1376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Option 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 rot="18686615">
            <a:off x="3048085" y="3548711"/>
            <a:ext cx="131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Option 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3" name="TextBox 22"/>
          <p:cNvSpPr txBox="1"/>
          <p:nvPr/>
        </p:nvSpPr>
        <p:spPr>
          <a:xfrm rot="153321">
            <a:off x="5604146" y="2925102"/>
            <a:ext cx="142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Option m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980742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Recursion is a great tool for exploring decisions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88544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Output all paths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5258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Output all Paths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266" y="1320799"/>
            <a:ext cx="84497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outputAllPaths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endOfUndergrad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cout</a:t>
            </a:r>
            <a:r>
              <a:rPr lang="en-US" sz="2400" dirty="0" smtClean="0">
                <a:latin typeface="Courier"/>
                <a:cs typeface="Courier"/>
              </a:rPr>
              <a:t> &lt;&lt;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 &lt;&lt; </a:t>
            </a:r>
            <a:r>
              <a:rPr lang="en-US" sz="2400" dirty="0" err="1" smtClean="0">
                <a:latin typeface="Courier"/>
                <a:cs typeface="Courier"/>
              </a:rPr>
              <a:t>endl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 </a:t>
            </a:r>
            <a:r>
              <a:rPr lang="en-US" sz="2400" dirty="0" smtClean="0">
                <a:latin typeface="Courier"/>
                <a:cs typeface="Courier"/>
              </a:rPr>
              <a:t>options = </a:t>
            </a:r>
            <a:r>
              <a:rPr lang="en-US" sz="2400" dirty="0" err="1" smtClean="0">
                <a:latin typeface="Courier"/>
                <a:cs typeface="Courier"/>
              </a:rPr>
              <a:t>getOptions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option : options)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2400" dirty="0" smtClean="0">
                <a:latin typeface="Courier"/>
                <a:cs typeface="Courier"/>
              </a:rPr>
              <a:t>next =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next.add</a:t>
            </a:r>
            <a:r>
              <a:rPr lang="en-US" sz="2400" dirty="0" smtClean="0">
                <a:latin typeface="Courier"/>
                <a:cs typeface="Courier"/>
              </a:rPr>
              <a:t>(option);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outputAllPaths</a:t>
            </a:r>
            <a:r>
              <a:rPr lang="en-US" sz="2400" dirty="0" smtClean="0">
                <a:latin typeface="Courier"/>
                <a:cs typeface="Courier"/>
              </a:rPr>
              <a:t>(next);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2021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1 at 22.3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1604"/>
            <a:ext cx="4554356" cy="4695080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Extra Fractal Examples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 descr="Screen Shot 2016-01-21 at 22.35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922" y="1391604"/>
            <a:ext cx="4663965" cy="48316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93507" y="948267"/>
            <a:ext cx="135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circles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6013107" y="948267"/>
            <a:ext cx="1075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koch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628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Output all Paths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266" y="1320799"/>
            <a:ext cx="84497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outputAllPaths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endOfUndergrad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cout</a:t>
            </a:r>
            <a:r>
              <a:rPr lang="en-US" sz="2400" dirty="0" smtClean="0">
                <a:latin typeface="Courier"/>
                <a:cs typeface="Courier"/>
              </a:rPr>
              <a:t> &lt;&lt;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 &lt;&lt; </a:t>
            </a:r>
            <a:r>
              <a:rPr lang="en-US" sz="2400" dirty="0" err="1" smtClean="0">
                <a:latin typeface="Courier"/>
                <a:cs typeface="Courier"/>
              </a:rPr>
              <a:t>endl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 </a:t>
            </a:r>
            <a:r>
              <a:rPr lang="en-US" sz="2400" dirty="0" smtClean="0">
                <a:latin typeface="Courier"/>
                <a:cs typeface="Courier"/>
              </a:rPr>
              <a:t>options = </a:t>
            </a:r>
            <a:r>
              <a:rPr lang="en-US" sz="2400" dirty="0" err="1" smtClean="0">
                <a:latin typeface="Courier"/>
                <a:cs typeface="Courier"/>
              </a:rPr>
              <a:t>getOptions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option : options)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2400" dirty="0" smtClean="0">
                <a:latin typeface="Courier"/>
                <a:cs typeface="Courier"/>
              </a:rPr>
              <a:t>next =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next.add</a:t>
            </a:r>
            <a:r>
              <a:rPr lang="en-US" sz="2400" dirty="0" smtClean="0">
                <a:latin typeface="Courier"/>
                <a:cs typeface="Courier"/>
              </a:rPr>
              <a:t>(option);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outputAllPaths</a:t>
            </a:r>
            <a:r>
              <a:rPr lang="en-US" sz="2400" dirty="0" smtClean="0">
                <a:latin typeface="Courier"/>
                <a:cs typeface="Courier"/>
              </a:rPr>
              <a:t>(next);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21733" y="1761067"/>
            <a:ext cx="8128000" cy="1134533"/>
          </a:xfrm>
          <a:prstGeom prst="roundRect">
            <a:avLst/>
          </a:prstGeom>
          <a:noFill/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25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Output all Paths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266" y="1320799"/>
            <a:ext cx="84497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outputAllPaths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endOfUndergrad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cout</a:t>
            </a:r>
            <a:r>
              <a:rPr lang="en-US" sz="2400" dirty="0" smtClean="0">
                <a:latin typeface="Courier"/>
                <a:cs typeface="Courier"/>
              </a:rPr>
              <a:t> &lt;&lt;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 &lt;&lt; </a:t>
            </a:r>
            <a:r>
              <a:rPr lang="en-US" sz="2400" dirty="0" err="1" smtClean="0">
                <a:latin typeface="Courier"/>
                <a:cs typeface="Courier"/>
              </a:rPr>
              <a:t>endl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 </a:t>
            </a:r>
            <a:r>
              <a:rPr lang="en-US" sz="2400" dirty="0" smtClean="0">
                <a:latin typeface="Courier"/>
                <a:cs typeface="Courier"/>
              </a:rPr>
              <a:t>options = </a:t>
            </a:r>
            <a:r>
              <a:rPr lang="en-US" sz="2400" dirty="0" err="1" smtClean="0">
                <a:latin typeface="Courier"/>
                <a:cs typeface="Courier"/>
              </a:rPr>
              <a:t>getOptions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option : options)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2400" dirty="0" smtClean="0">
                <a:latin typeface="Courier"/>
                <a:cs typeface="Courier"/>
              </a:rPr>
              <a:t>next =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next.add</a:t>
            </a:r>
            <a:r>
              <a:rPr lang="en-US" sz="2400" dirty="0" smtClean="0">
                <a:latin typeface="Courier"/>
                <a:cs typeface="Courier"/>
              </a:rPr>
              <a:t>(option);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outputAllPaths</a:t>
            </a:r>
            <a:r>
              <a:rPr lang="en-US" sz="2400" dirty="0" smtClean="0">
                <a:latin typeface="Courier"/>
                <a:cs typeface="Courier"/>
              </a:rPr>
              <a:t>(next);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21733" y="2895600"/>
            <a:ext cx="8128000" cy="2201333"/>
          </a:xfrm>
          <a:prstGeom prst="roundRect">
            <a:avLst/>
          </a:prstGeom>
          <a:noFill/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3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Output all Paths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266" y="1320799"/>
            <a:ext cx="84497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outputAllPaths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endOfUndergrad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err="1" smtClean="0">
                <a:latin typeface="Courier"/>
                <a:cs typeface="Courier"/>
              </a:rPr>
              <a:t>cout</a:t>
            </a:r>
            <a:r>
              <a:rPr lang="en-US" sz="2400" dirty="0" smtClean="0">
                <a:latin typeface="Courier"/>
                <a:cs typeface="Courier"/>
              </a:rPr>
              <a:t> &lt;&lt;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 &lt;&lt; </a:t>
            </a:r>
            <a:r>
              <a:rPr lang="en-US" sz="2400" dirty="0" err="1" smtClean="0">
                <a:latin typeface="Courier"/>
                <a:cs typeface="Courier"/>
              </a:rPr>
              <a:t>endl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Set&lt;string&gt; </a:t>
            </a:r>
            <a:r>
              <a:rPr lang="en-US" sz="2400" dirty="0" smtClean="0">
                <a:latin typeface="Courier"/>
                <a:cs typeface="Courier"/>
              </a:rPr>
              <a:t>options = </a:t>
            </a:r>
            <a:r>
              <a:rPr lang="en-US" sz="2400" dirty="0" err="1" smtClean="0">
                <a:latin typeface="Courier"/>
                <a:cs typeface="Courier"/>
              </a:rPr>
              <a:t>getOptions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option : options)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2400" dirty="0" smtClean="0">
                <a:latin typeface="Courier"/>
                <a:cs typeface="Courier"/>
              </a:rPr>
              <a:t>next = </a:t>
            </a:r>
            <a:r>
              <a:rPr lang="en-US" sz="2400" dirty="0" err="1" smtClean="0">
                <a:latin typeface="Courier"/>
                <a:cs typeface="Courier"/>
              </a:rPr>
              <a:t>soFar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next.add</a:t>
            </a:r>
            <a:r>
              <a:rPr lang="en-US" sz="2400" dirty="0" smtClean="0">
                <a:latin typeface="Courier"/>
                <a:cs typeface="Courier"/>
              </a:rPr>
              <a:t>(option);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outputAllPaths</a:t>
            </a:r>
            <a:r>
              <a:rPr lang="en-US" sz="2400" dirty="0" smtClean="0">
                <a:latin typeface="Courier"/>
                <a:cs typeface="Courier"/>
              </a:rPr>
              <a:t>(next);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21733" y="2895600"/>
            <a:ext cx="8128000" cy="2201333"/>
          </a:xfrm>
          <a:prstGeom prst="roundRect">
            <a:avLst/>
          </a:prstGeom>
          <a:noFill/>
          <a:ln w="38100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631028" y="4101455"/>
            <a:ext cx="3146847" cy="2461683"/>
            <a:chOff x="829734" y="1465580"/>
            <a:chExt cx="7165149" cy="4806103"/>
          </a:xfrm>
        </p:grpSpPr>
        <p:sp>
          <p:nvSpPr>
            <p:cNvPr id="6" name="TextBox 5"/>
            <p:cNvSpPr txBox="1"/>
            <p:nvPr/>
          </p:nvSpPr>
          <p:spPr>
            <a:xfrm>
              <a:off x="3784726" y="1790707"/>
              <a:ext cx="1636564" cy="901338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Current</a:t>
              </a:r>
            </a:p>
            <a:p>
              <a:pPr algn="ctr"/>
              <a:r>
                <a:rPr lang="en-US" sz="1200" dirty="0">
                  <a:latin typeface="Chalkboard"/>
                  <a:cs typeface="Chalkboard"/>
                </a:rPr>
                <a:t>s</a:t>
              </a:r>
              <a:r>
                <a:rPr lang="en-US" sz="1200" dirty="0" smtClean="0">
                  <a:latin typeface="Chalkboard"/>
                  <a:cs typeface="Chalkboard"/>
                </a:rPr>
                <a:t>tate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9734" y="4313774"/>
              <a:ext cx="1574367" cy="901338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state 0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51728" y="4912574"/>
              <a:ext cx="1564535" cy="901338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1200" dirty="0">
                  <a:latin typeface="Chalkboard"/>
                  <a:cs typeface="Chalkboard"/>
                </a:rPr>
                <a:t>s</a:t>
              </a:r>
              <a:r>
                <a:rPr lang="en-US" sz="1200" dirty="0" smtClean="0">
                  <a:latin typeface="Chalkboard"/>
                  <a:cs typeface="Chalkboard"/>
                </a:rPr>
                <a:t>tate 1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57106" y="4466171"/>
              <a:ext cx="1417644" cy="1261874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1200" dirty="0">
                  <a:latin typeface="Chalkboard"/>
                  <a:cs typeface="Chalkboard"/>
                </a:rPr>
                <a:t>s</a:t>
              </a:r>
              <a:r>
                <a:rPr lang="en-US" sz="1200" dirty="0" smtClean="0">
                  <a:latin typeface="Chalkboard"/>
                  <a:cs typeface="Chalkboard"/>
                </a:rPr>
                <a:t>tate </a:t>
              </a:r>
              <a:r>
                <a:rPr lang="en-US" sz="1200" i="1" dirty="0" smtClean="0">
                  <a:latin typeface="Chalkboard"/>
                  <a:cs typeface="Chalkboard"/>
                </a:rPr>
                <a:t>n</a:t>
              </a:r>
              <a:endParaRPr lang="en-US" sz="1200" i="1" dirty="0">
                <a:latin typeface="Chalkboard"/>
                <a:cs typeface="Chalkboard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352923" y="1465580"/>
              <a:ext cx="2273549" cy="1608667"/>
            </a:xfrm>
            <a:custGeom>
              <a:avLst/>
              <a:gdLst>
                <a:gd name="connsiteX0" fmla="*/ 1797160 w 2273549"/>
                <a:gd name="connsiteY0" fmla="*/ 186267 h 1608667"/>
                <a:gd name="connsiteX1" fmla="*/ 1712493 w 2273549"/>
                <a:gd name="connsiteY1" fmla="*/ 118533 h 1608667"/>
                <a:gd name="connsiteX2" fmla="*/ 1577027 w 2273549"/>
                <a:gd name="connsiteY2" fmla="*/ 67733 h 1608667"/>
                <a:gd name="connsiteX3" fmla="*/ 1052093 w 2273549"/>
                <a:gd name="connsiteY3" fmla="*/ 33867 h 1608667"/>
                <a:gd name="connsiteX4" fmla="*/ 645693 w 2273549"/>
                <a:gd name="connsiteY4" fmla="*/ 67733 h 1608667"/>
                <a:gd name="connsiteX5" fmla="*/ 442493 w 2273549"/>
                <a:gd name="connsiteY5" fmla="*/ 152400 h 1608667"/>
                <a:gd name="connsiteX6" fmla="*/ 273160 w 2273549"/>
                <a:gd name="connsiteY6" fmla="*/ 254000 h 1608667"/>
                <a:gd name="connsiteX7" fmla="*/ 137693 w 2273549"/>
                <a:gd name="connsiteY7" fmla="*/ 440267 h 1608667"/>
                <a:gd name="connsiteX8" fmla="*/ 86893 w 2273549"/>
                <a:gd name="connsiteY8" fmla="*/ 558800 h 1608667"/>
                <a:gd name="connsiteX9" fmla="*/ 69960 w 2273549"/>
                <a:gd name="connsiteY9" fmla="*/ 609600 h 1608667"/>
                <a:gd name="connsiteX10" fmla="*/ 19160 w 2273549"/>
                <a:gd name="connsiteY10" fmla="*/ 812800 h 1608667"/>
                <a:gd name="connsiteX11" fmla="*/ 2227 w 2273549"/>
                <a:gd name="connsiteY11" fmla="*/ 965200 h 1608667"/>
                <a:gd name="connsiteX12" fmla="*/ 69960 w 2273549"/>
                <a:gd name="connsiteY12" fmla="*/ 1100667 h 1608667"/>
                <a:gd name="connsiteX13" fmla="*/ 256227 w 2273549"/>
                <a:gd name="connsiteY13" fmla="*/ 1303867 h 1608667"/>
                <a:gd name="connsiteX14" fmla="*/ 391693 w 2273549"/>
                <a:gd name="connsiteY14" fmla="*/ 1422400 h 1608667"/>
                <a:gd name="connsiteX15" fmla="*/ 442493 w 2273549"/>
                <a:gd name="connsiteY15" fmla="*/ 1456267 h 1608667"/>
                <a:gd name="connsiteX16" fmla="*/ 594893 w 2273549"/>
                <a:gd name="connsiteY16" fmla="*/ 1524000 h 1608667"/>
                <a:gd name="connsiteX17" fmla="*/ 679560 w 2273549"/>
                <a:gd name="connsiteY17" fmla="*/ 1540933 h 1608667"/>
                <a:gd name="connsiteX18" fmla="*/ 764227 w 2273549"/>
                <a:gd name="connsiteY18" fmla="*/ 1574800 h 1608667"/>
                <a:gd name="connsiteX19" fmla="*/ 933560 w 2273549"/>
                <a:gd name="connsiteY19" fmla="*/ 1591733 h 1608667"/>
                <a:gd name="connsiteX20" fmla="*/ 1018227 w 2273549"/>
                <a:gd name="connsiteY20" fmla="*/ 1608667 h 1608667"/>
                <a:gd name="connsiteX21" fmla="*/ 1441560 w 2273549"/>
                <a:gd name="connsiteY21" fmla="*/ 1591733 h 1608667"/>
                <a:gd name="connsiteX22" fmla="*/ 1509293 w 2273549"/>
                <a:gd name="connsiteY22" fmla="*/ 1574800 h 1608667"/>
                <a:gd name="connsiteX23" fmla="*/ 1678627 w 2273549"/>
                <a:gd name="connsiteY23" fmla="*/ 1473200 h 1608667"/>
                <a:gd name="connsiteX24" fmla="*/ 1763293 w 2273549"/>
                <a:gd name="connsiteY24" fmla="*/ 1422400 h 1608667"/>
                <a:gd name="connsiteX25" fmla="*/ 2000360 w 2273549"/>
                <a:gd name="connsiteY25" fmla="*/ 1253067 h 1608667"/>
                <a:gd name="connsiteX26" fmla="*/ 2051160 w 2273549"/>
                <a:gd name="connsiteY26" fmla="*/ 1202267 h 1608667"/>
                <a:gd name="connsiteX27" fmla="*/ 2085027 w 2273549"/>
                <a:gd name="connsiteY27" fmla="*/ 1151467 h 1608667"/>
                <a:gd name="connsiteX28" fmla="*/ 2152760 w 2273549"/>
                <a:gd name="connsiteY28" fmla="*/ 1066800 h 1608667"/>
                <a:gd name="connsiteX29" fmla="*/ 2254360 w 2273549"/>
                <a:gd name="connsiteY29" fmla="*/ 897467 h 1608667"/>
                <a:gd name="connsiteX30" fmla="*/ 2254360 w 2273549"/>
                <a:gd name="connsiteY30" fmla="*/ 626533 h 1608667"/>
                <a:gd name="connsiteX31" fmla="*/ 2220493 w 2273549"/>
                <a:gd name="connsiteY31" fmla="*/ 474133 h 1608667"/>
                <a:gd name="connsiteX32" fmla="*/ 2186627 w 2273549"/>
                <a:gd name="connsiteY32" fmla="*/ 423333 h 1608667"/>
                <a:gd name="connsiteX33" fmla="*/ 2152760 w 2273549"/>
                <a:gd name="connsiteY33" fmla="*/ 321733 h 1608667"/>
                <a:gd name="connsiteX34" fmla="*/ 1966493 w 2273549"/>
                <a:gd name="connsiteY34" fmla="*/ 152400 h 1608667"/>
                <a:gd name="connsiteX35" fmla="*/ 1898760 w 2273549"/>
                <a:gd name="connsiteY35" fmla="*/ 118533 h 1608667"/>
                <a:gd name="connsiteX36" fmla="*/ 1814093 w 2273549"/>
                <a:gd name="connsiteY36" fmla="*/ 67733 h 1608667"/>
                <a:gd name="connsiteX37" fmla="*/ 1627827 w 2273549"/>
                <a:gd name="connsiteY37" fmla="*/ 0 h 1608667"/>
                <a:gd name="connsiteX38" fmla="*/ 1356893 w 2273549"/>
                <a:gd name="connsiteY38" fmla="*/ 33867 h 1608667"/>
                <a:gd name="connsiteX39" fmla="*/ 1323027 w 2273549"/>
                <a:gd name="connsiteY39" fmla="*/ 50800 h 160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3549" h="1608667">
                  <a:moveTo>
                    <a:pt x="1797160" y="186267"/>
                  </a:moveTo>
                  <a:cubicBezTo>
                    <a:pt x="1768938" y="163689"/>
                    <a:pt x="1744315" y="135668"/>
                    <a:pt x="1712493" y="118533"/>
                  </a:cubicBezTo>
                  <a:cubicBezTo>
                    <a:pt x="1670032" y="95669"/>
                    <a:pt x="1622778" y="82983"/>
                    <a:pt x="1577027" y="67733"/>
                  </a:cubicBezTo>
                  <a:cubicBezTo>
                    <a:pt x="1422008" y="16060"/>
                    <a:pt x="1135013" y="36938"/>
                    <a:pt x="1052093" y="33867"/>
                  </a:cubicBezTo>
                  <a:cubicBezTo>
                    <a:pt x="916626" y="45156"/>
                    <a:pt x="779130" y="41787"/>
                    <a:pt x="645693" y="67733"/>
                  </a:cubicBezTo>
                  <a:cubicBezTo>
                    <a:pt x="573664" y="81739"/>
                    <a:pt x="508124" y="119584"/>
                    <a:pt x="442493" y="152400"/>
                  </a:cubicBezTo>
                  <a:cubicBezTo>
                    <a:pt x="381406" y="182943"/>
                    <a:pt x="322173" y="204987"/>
                    <a:pt x="273160" y="254000"/>
                  </a:cubicBezTo>
                  <a:cubicBezTo>
                    <a:pt x="221377" y="305783"/>
                    <a:pt x="170893" y="373867"/>
                    <a:pt x="137693" y="440267"/>
                  </a:cubicBezTo>
                  <a:cubicBezTo>
                    <a:pt x="118469" y="478715"/>
                    <a:pt x="102858" y="518888"/>
                    <a:pt x="86893" y="558800"/>
                  </a:cubicBezTo>
                  <a:cubicBezTo>
                    <a:pt x="80264" y="575373"/>
                    <a:pt x="74559" y="592353"/>
                    <a:pt x="69960" y="609600"/>
                  </a:cubicBezTo>
                  <a:cubicBezTo>
                    <a:pt x="51971" y="677061"/>
                    <a:pt x="36093" y="745067"/>
                    <a:pt x="19160" y="812800"/>
                  </a:cubicBezTo>
                  <a:cubicBezTo>
                    <a:pt x="13516" y="863600"/>
                    <a:pt x="-6656" y="914865"/>
                    <a:pt x="2227" y="965200"/>
                  </a:cubicBezTo>
                  <a:cubicBezTo>
                    <a:pt x="11001" y="1014917"/>
                    <a:pt x="41956" y="1058661"/>
                    <a:pt x="69960" y="1100667"/>
                  </a:cubicBezTo>
                  <a:cubicBezTo>
                    <a:pt x="173685" y="1256254"/>
                    <a:pt x="157799" y="1238248"/>
                    <a:pt x="256227" y="1303867"/>
                  </a:cubicBezTo>
                  <a:cubicBezTo>
                    <a:pt x="312671" y="1388534"/>
                    <a:pt x="273159" y="1343378"/>
                    <a:pt x="391693" y="1422400"/>
                  </a:cubicBezTo>
                  <a:cubicBezTo>
                    <a:pt x="408626" y="1433689"/>
                    <a:pt x="424290" y="1447166"/>
                    <a:pt x="442493" y="1456267"/>
                  </a:cubicBezTo>
                  <a:cubicBezTo>
                    <a:pt x="492520" y="1481280"/>
                    <a:pt x="540849" y="1507787"/>
                    <a:pt x="594893" y="1524000"/>
                  </a:cubicBezTo>
                  <a:cubicBezTo>
                    <a:pt x="622460" y="1532270"/>
                    <a:pt x="651338" y="1535289"/>
                    <a:pt x="679560" y="1540933"/>
                  </a:cubicBezTo>
                  <a:cubicBezTo>
                    <a:pt x="707782" y="1552222"/>
                    <a:pt x="734421" y="1568839"/>
                    <a:pt x="764227" y="1574800"/>
                  </a:cubicBezTo>
                  <a:cubicBezTo>
                    <a:pt x="819851" y="1585925"/>
                    <a:pt x="877332" y="1584236"/>
                    <a:pt x="933560" y="1591733"/>
                  </a:cubicBezTo>
                  <a:cubicBezTo>
                    <a:pt x="962089" y="1595537"/>
                    <a:pt x="990005" y="1603022"/>
                    <a:pt x="1018227" y="1608667"/>
                  </a:cubicBezTo>
                  <a:cubicBezTo>
                    <a:pt x="1159338" y="1603022"/>
                    <a:pt x="1300671" y="1601450"/>
                    <a:pt x="1441560" y="1591733"/>
                  </a:cubicBezTo>
                  <a:cubicBezTo>
                    <a:pt x="1464777" y="1590132"/>
                    <a:pt x="1488477" y="1585208"/>
                    <a:pt x="1509293" y="1574800"/>
                  </a:cubicBezTo>
                  <a:cubicBezTo>
                    <a:pt x="1568169" y="1545362"/>
                    <a:pt x="1622182" y="1507067"/>
                    <a:pt x="1678627" y="1473200"/>
                  </a:cubicBezTo>
                  <a:lnTo>
                    <a:pt x="1763293" y="1422400"/>
                  </a:lnTo>
                  <a:cubicBezTo>
                    <a:pt x="1852465" y="1368897"/>
                    <a:pt x="1921079" y="1332348"/>
                    <a:pt x="2000360" y="1253067"/>
                  </a:cubicBezTo>
                  <a:cubicBezTo>
                    <a:pt x="2017293" y="1236134"/>
                    <a:pt x="2035829" y="1220664"/>
                    <a:pt x="2051160" y="1202267"/>
                  </a:cubicBezTo>
                  <a:cubicBezTo>
                    <a:pt x="2064189" y="1186633"/>
                    <a:pt x="2072816" y="1167748"/>
                    <a:pt x="2085027" y="1151467"/>
                  </a:cubicBezTo>
                  <a:cubicBezTo>
                    <a:pt x="2106712" y="1122553"/>
                    <a:pt x="2131502" y="1096029"/>
                    <a:pt x="2152760" y="1066800"/>
                  </a:cubicBezTo>
                  <a:cubicBezTo>
                    <a:pt x="2218147" y="976892"/>
                    <a:pt x="2212428" y="981329"/>
                    <a:pt x="2254360" y="897467"/>
                  </a:cubicBezTo>
                  <a:cubicBezTo>
                    <a:pt x="2281438" y="762074"/>
                    <a:pt x="2278408" y="818918"/>
                    <a:pt x="2254360" y="626533"/>
                  </a:cubicBezTo>
                  <a:cubicBezTo>
                    <a:pt x="2252941" y="615183"/>
                    <a:pt x="2228172" y="492050"/>
                    <a:pt x="2220493" y="474133"/>
                  </a:cubicBezTo>
                  <a:cubicBezTo>
                    <a:pt x="2212476" y="455427"/>
                    <a:pt x="2194892" y="441930"/>
                    <a:pt x="2186627" y="423333"/>
                  </a:cubicBezTo>
                  <a:cubicBezTo>
                    <a:pt x="2172128" y="390711"/>
                    <a:pt x="2178003" y="346976"/>
                    <a:pt x="2152760" y="321733"/>
                  </a:cubicBezTo>
                  <a:cubicBezTo>
                    <a:pt x="2090142" y="259116"/>
                    <a:pt x="2039969" y="203834"/>
                    <a:pt x="1966493" y="152400"/>
                  </a:cubicBezTo>
                  <a:cubicBezTo>
                    <a:pt x="1945813" y="137924"/>
                    <a:pt x="1920826" y="130792"/>
                    <a:pt x="1898760" y="118533"/>
                  </a:cubicBezTo>
                  <a:cubicBezTo>
                    <a:pt x="1869989" y="102549"/>
                    <a:pt x="1843976" y="81525"/>
                    <a:pt x="1814093" y="67733"/>
                  </a:cubicBezTo>
                  <a:cubicBezTo>
                    <a:pt x="1764628" y="44903"/>
                    <a:pt x="1686362" y="19511"/>
                    <a:pt x="1627827" y="0"/>
                  </a:cubicBezTo>
                  <a:cubicBezTo>
                    <a:pt x="1492506" y="10409"/>
                    <a:pt x="1452624" y="-4426"/>
                    <a:pt x="1356893" y="33867"/>
                  </a:cubicBezTo>
                  <a:cubicBezTo>
                    <a:pt x="1345175" y="38554"/>
                    <a:pt x="1334316" y="45156"/>
                    <a:pt x="1323027" y="508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9734" y="3988647"/>
              <a:ext cx="1695682" cy="1625600"/>
            </a:xfrm>
            <a:custGeom>
              <a:avLst/>
              <a:gdLst>
                <a:gd name="connsiteX0" fmla="*/ 1577149 w 1695682"/>
                <a:gd name="connsiteY0" fmla="*/ 372533 h 1625600"/>
                <a:gd name="connsiteX1" fmla="*/ 1492482 w 1695682"/>
                <a:gd name="connsiteY1" fmla="*/ 304800 h 1625600"/>
                <a:gd name="connsiteX2" fmla="*/ 1390882 w 1695682"/>
                <a:gd name="connsiteY2" fmla="*/ 237066 h 1625600"/>
                <a:gd name="connsiteX3" fmla="*/ 1340082 w 1695682"/>
                <a:gd name="connsiteY3" fmla="*/ 186266 h 1625600"/>
                <a:gd name="connsiteX4" fmla="*/ 1119949 w 1695682"/>
                <a:gd name="connsiteY4" fmla="*/ 67733 h 1625600"/>
                <a:gd name="connsiteX5" fmla="*/ 1018349 w 1695682"/>
                <a:gd name="connsiteY5" fmla="*/ 33866 h 1625600"/>
                <a:gd name="connsiteX6" fmla="*/ 916749 w 1695682"/>
                <a:gd name="connsiteY6" fmla="*/ 0 h 1625600"/>
                <a:gd name="connsiteX7" fmla="*/ 611949 w 1695682"/>
                <a:gd name="connsiteY7" fmla="*/ 16933 h 1625600"/>
                <a:gd name="connsiteX8" fmla="*/ 510349 w 1695682"/>
                <a:gd name="connsiteY8" fmla="*/ 50800 h 1625600"/>
                <a:gd name="connsiteX9" fmla="*/ 408749 w 1695682"/>
                <a:gd name="connsiteY9" fmla="*/ 84666 h 1625600"/>
                <a:gd name="connsiteX10" fmla="*/ 273282 w 1695682"/>
                <a:gd name="connsiteY10" fmla="*/ 203200 h 1625600"/>
                <a:gd name="connsiteX11" fmla="*/ 188616 w 1695682"/>
                <a:gd name="connsiteY11" fmla="*/ 321733 h 1625600"/>
                <a:gd name="connsiteX12" fmla="*/ 154749 w 1695682"/>
                <a:gd name="connsiteY12" fmla="*/ 389466 h 1625600"/>
                <a:gd name="connsiteX13" fmla="*/ 103949 w 1695682"/>
                <a:gd name="connsiteY13" fmla="*/ 457200 h 1625600"/>
                <a:gd name="connsiteX14" fmla="*/ 70082 w 1695682"/>
                <a:gd name="connsiteY14" fmla="*/ 558800 h 1625600"/>
                <a:gd name="connsiteX15" fmla="*/ 53149 w 1695682"/>
                <a:gd name="connsiteY15" fmla="*/ 609600 h 1625600"/>
                <a:gd name="connsiteX16" fmla="*/ 19282 w 1695682"/>
                <a:gd name="connsiteY16" fmla="*/ 728133 h 1625600"/>
                <a:gd name="connsiteX17" fmla="*/ 19282 w 1695682"/>
                <a:gd name="connsiteY17" fmla="*/ 1083733 h 1625600"/>
                <a:gd name="connsiteX18" fmla="*/ 87016 w 1695682"/>
                <a:gd name="connsiteY18" fmla="*/ 1219200 h 1625600"/>
                <a:gd name="connsiteX19" fmla="*/ 222482 w 1695682"/>
                <a:gd name="connsiteY19" fmla="*/ 1388533 h 1625600"/>
                <a:gd name="connsiteX20" fmla="*/ 273282 w 1695682"/>
                <a:gd name="connsiteY20" fmla="*/ 1439333 h 1625600"/>
                <a:gd name="connsiteX21" fmla="*/ 341016 w 1695682"/>
                <a:gd name="connsiteY21" fmla="*/ 1473200 h 1625600"/>
                <a:gd name="connsiteX22" fmla="*/ 408749 w 1695682"/>
                <a:gd name="connsiteY22" fmla="*/ 1524000 h 1625600"/>
                <a:gd name="connsiteX23" fmla="*/ 544216 w 1695682"/>
                <a:gd name="connsiteY23" fmla="*/ 1557866 h 1625600"/>
                <a:gd name="connsiteX24" fmla="*/ 611949 w 1695682"/>
                <a:gd name="connsiteY24" fmla="*/ 1591733 h 1625600"/>
                <a:gd name="connsiteX25" fmla="*/ 882882 w 1695682"/>
                <a:gd name="connsiteY25" fmla="*/ 1625600 h 1625600"/>
                <a:gd name="connsiteX26" fmla="*/ 1221549 w 1695682"/>
                <a:gd name="connsiteY26" fmla="*/ 1574800 h 1625600"/>
                <a:gd name="connsiteX27" fmla="*/ 1289282 w 1695682"/>
                <a:gd name="connsiteY27" fmla="*/ 1524000 h 1625600"/>
                <a:gd name="connsiteX28" fmla="*/ 1357016 w 1695682"/>
                <a:gd name="connsiteY28" fmla="*/ 1490133 h 1625600"/>
                <a:gd name="connsiteX29" fmla="*/ 1509416 w 1695682"/>
                <a:gd name="connsiteY29" fmla="*/ 1371600 h 1625600"/>
                <a:gd name="connsiteX30" fmla="*/ 1577149 w 1695682"/>
                <a:gd name="connsiteY30" fmla="*/ 1236133 h 1625600"/>
                <a:gd name="connsiteX31" fmla="*/ 1594082 w 1695682"/>
                <a:gd name="connsiteY31" fmla="*/ 1185333 h 1625600"/>
                <a:gd name="connsiteX32" fmla="*/ 1644882 w 1695682"/>
                <a:gd name="connsiteY32" fmla="*/ 1117600 h 1625600"/>
                <a:gd name="connsiteX33" fmla="*/ 1695682 w 1695682"/>
                <a:gd name="connsiteY33" fmla="*/ 863600 h 1625600"/>
                <a:gd name="connsiteX34" fmla="*/ 1678749 w 1695682"/>
                <a:gd name="connsiteY34" fmla="*/ 778933 h 1625600"/>
                <a:gd name="connsiteX35" fmla="*/ 1661816 w 1695682"/>
                <a:gd name="connsiteY35" fmla="*/ 728133 h 1625600"/>
                <a:gd name="connsiteX36" fmla="*/ 1644882 w 1695682"/>
                <a:gd name="connsiteY36" fmla="*/ 643466 h 1625600"/>
                <a:gd name="connsiteX37" fmla="*/ 1611016 w 1695682"/>
                <a:gd name="connsiteY37" fmla="*/ 558800 h 1625600"/>
                <a:gd name="connsiteX38" fmla="*/ 1594082 w 1695682"/>
                <a:gd name="connsiteY38" fmla="*/ 508000 h 1625600"/>
                <a:gd name="connsiteX39" fmla="*/ 1509416 w 1695682"/>
                <a:gd name="connsiteY39" fmla="*/ 355600 h 1625600"/>
                <a:gd name="connsiteX40" fmla="*/ 1441682 w 1695682"/>
                <a:gd name="connsiteY40" fmla="*/ 254000 h 1625600"/>
                <a:gd name="connsiteX41" fmla="*/ 1272349 w 1695682"/>
                <a:gd name="connsiteY41" fmla="*/ 118533 h 1625600"/>
                <a:gd name="connsiteX42" fmla="*/ 1255416 w 1695682"/>
                <a:gd name="connsiteY42" fmla="*/ 135466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95682" h="1625600">
                  <a:moveTo>
                    <a:pt x="1577149" y="372533"/>
                  </a:moveTo>
                  <a:cubicBezTo>
                    <a:pt x="1548927" y="349955"/>
                    <a:pt x="1521711" y="326058"/>
                    <a:pt x="1492482" y="304800"/>
                  </a:cubicBezTo>
                  <a:cubicBezTo>
                    <a:pt x="1459564" y="280860"/>
                    <a:pt x="1419663" y="265847"/>
                    <a:pt x="1390882" y="237066"/>
                  </a:cubicBezTo>
                  <a:cubicBezTo>
                    <a:pt x="1373949" y="220133"/>
                    <a:pt x="1358479" y="201597"/>
                    <a:pt x="1340082" y="186266"/>
                  </a:cubicBezTo>
                  <a:cubicBezTo>
                    <a:pt x="1291372" y="145674"/>
                    <a:pt x="1138183" y="73811"/>
                    <a:pt x="1119949" y="67733"/>
                  </a:cubicBezTo>
                  <a:lnTo>
                    <a:pt x="1018349" y="33866"/>
                  </a:lnTo>
                  <a:lnTo>
                    <a:pt x="916749" y="0"/>
                  </a:lnTo>
                  <a:cubicBezTo>
                    <a:pt x="815149" y="5644"/>
                    <a:pt x="712920" y="4312"/>
                    <a:pt x="611949" y="16933"/>
                  </a:cubicBezTo>
                  <a:cubicBezTo>
                    <a:pt x="576526" y="21361"/>
                    <a:pt x="544216" y="39511"/>
                    <a:pt x="510349" y="50800"/>
                  </a:cubicBezTo>
                  <a:lnTo>
                    <a:pt x="408749" y="84666"/>
                  </a:lnTo>
                  <a:cubicBezTo>
                    <a:pt x="343656" y="133486"/>
                    <a:pt x="329085" y="139425"/>
                    <a:pt x="273282" y="203200"/>
                  </a:cubicBezTo>
                  <a:cubicBezTo>
                    <a:pt x="258313" y="220308"/>
                    <a:pt x="203494" y="295697"/>
                    <a:pt x="188616" y="321733"/>
                  </a:cubicBezTo>
                  <a:cubicBezTo>
                    <a:pt x="176092" y="343650"/>
                    <a:pt x="168128" y="368060"/>
                    <a:pt x="154749" y="389466"/>
                  </a:cubicBezTo>
                  <a:cubicBezTo>
                    <a:pt x="139791" y="413399"/>
                    <a:pt x="120882" y="434622"/>
                    <a:pt x="103949" y="457200"/>
                  </a:cubicBezTo>
                  <a:lnTo>
                    <a:pt x="70082" y="558800"/>
                  </a:lnTo>
                  <a:cubicBezTo>
                    <a:pt x="64438" y="575733"/>
                    <a:pt x="57478" y="592284"/>
                    <a:pt x="53149" y="609600"/>
                  </a:cubicBezTo>
                  <a:cubicBezTo>
                    <a:pt x="31887" y="694649"/>
                    <a:pt x="43576" y="655255"/>
                    <a:pt x="19282" y="728133"/>
                  </a:cubicBezTo>
                  <a:cubicBezTo>
                    <a:pt x="-5319" y="900344"/>
                    <a:pt x="-7513" y="855982"/>
                    <a:pt x="19282" y="1083733"/>
                  </a:cubicBezTo>
                  <a:cubicBezTo>
                    <a:pt x="24826" y="1130857"/>
                    <a:pt x="67226" y="1183578"/>
                    <a:pt x="87016" y="1219200"/>
                  </a:cubicBezTo>
                  <a:cubicBezTo>
                    <a:pt x="156123" y="1343593"/>
                    <a:pt x="76807" y="1242858"/>
                    <a:pt x="222482" y="1388533"/>
                  </a:cubicBezTo>
                  <a:cubicBezTo>
                    <a:pt x="239415" y="1405466"/>
                    <a:pt x="251863" y="1428623"/>
                    <a:pt x="273282" y="1439333"/>
                  </a:cubicBezTo>
                  <a:cubicBezTo>
                    <a:pt x="295860" y="1450622"/>
                    <a:pt x="319610" y="1459821"/>
                    <a:pt x="341016" y="1473200"/>
                  </a:cubicBezTo>
                  <a:cubicBezTo>
                    <a:pt x="364948" y="1488158"/>
                    <a:pt x="384245" y="1509998"/>
                    <a:pt x="408749" y="1524000"/>
                  </a:cubicBezTo>
                  <a:cubicBezTo>
                    <a:pt x="436786" y="1540021"/>
                    <a:pt x="522778" y="1553579"/>
                    <a:pt x="544216" y="1557866"/>
                  </a:cubicBezTo>
                  <a:cubicBezTo>
                    <a:pt x="566794" y="1569155"/>
                    <a:pt x="587197" y="1586782"/>
                    <a:pt x="611949" y="1591733"/>
                  </a:cubicBezTo>
                  <a:cubicBezTo>
                    <a:pt x="701195" y="1609582"/>
                    <a:pt x="882882" y="1625600"/>
                    <a:pt x="882882" y="1625600"/>
                  </a:cubicBezTo>
                  <a:cubicBezTo>
                    <a:pt x="1060574" y="1614494"/>
                    <a:pt x="1105920" y="1647068"/>
                    <a:pt x="1221549" y="1574800"/>
                  </a:cubicBezTo>
                  <a:cubicBezTo>
                    <a:pt x="1245481" y="1559842"/>
                    <a:pt x="1265350" y="1538958"/>
                    <a:pt x="1289282" y="1524000"/>
                  </a:cubicBezTo>
                  <a:cubicBezTo>
                    <a:pt x="1310688" y="1510621"/>
                    <a:pt x="1336261" y="1504502"/>
                    <a:pt x="1357016" y="1490133"/>
                  </a:cubicBezTo>
                  <a:cubicBezTo>
                    <a:pt x="1409929" y="1453501"/>
                    <a:pt x="1509416" y="1371600"/>
                    <a:pt x="1509416" y="1371600"/>
                  </a:cubicBezTo>
                  <a:cubicBezTo>
                    <a:pt x="1531994" y="1326444"/>
                    <a:pt x="1561184" y="1284028"/>
                    <a:pt x="1577149" y="1236133"/>
                  </a:cubicBezTo>
                  <a:cubicBezTo>
                    <a:pt x="1582793" y="1219200"/>
                    <a:pt x="1585226" y="1200831"/>
                    <a:pt x="1594082" y="1185333"/>
                  </a:cubicBezTo>
                  <a:cubicBezTo>
                    <a:pt x="1608084" y="1160829"/>
                    <a:pt x="1627949" y="1140178"/>
                    <a:pt x="1644882" y="1117600"/>
                  </a:cubicBezTo>
                  <a:cubicBezTo>
                    <a:pt x="1694912" y="967510"/>
                    <a:pt x="1674807" y="1051480"/>
                    <a:pt x="1695682" y="863600"/>
                  </a:cubicBezTo>
                  <a:cubicBezTo>
                    <a:pt x="1690038" y="835378"/>
                    <a:pt x="1685729" y="806855"/>
                    <a:pt x="1678749" y="778933"/>
                  </a:cubicBezTo>
                  <a:cubicBezTo>
                    <a:pt x="1674420" y="761617"/>
                    <a:pt x="1666145" y="745449"/>
                    <a:pt x="1661816" y="728133"/>
                  </a:cubicBezTo>
                  <a:cubicBezTo>
                    <a:pt x="1654835" y="700211"/>
                    <a:pt x="1653152" y="671033"/>
                    <a:pt x="1644882" y="643466"/>
                  </a:cubicBezTo>
                  <a:cubicBezTo>
                    <a:pt x="1636148" y="614352"/>
                    <a:pt x="1621689" y="587261"/>
                    <a:pt x="1611016" y="558800"/>
                  </a:cubicBezTo>
                  <a:cubicBezTo>
                    <a:pt x="1604749" y="542087"/>
                    <a:pt x="1601113" y="524406"/>
                    <a:pt x="1594082" y="508000"/>
                  </a:cubicBezTo>
                  <a:cubicBezTo>
                    <a:pt x="1572865" y="458493"/>
                    <a:pt x="1537521" y="399765"/>
                    <a:pt x="1509416" y="355600"/>
                  </a:cubicBezTo>
                  <a:cubicBezTo>
                    <a:pt x="1487564" y="321261"/>
                    <a:pt x="1470463" y="282781"/>
                    <a:pt x="1441682" y="254000"/>
                  </a:cubicBezTo>
                  <a:cubicBezTo>
                    <a:pt x="1418850" y="231168"/>
                    <a:pt x="1341557" y="118533"/>
                    <a:pt x="1272349" y="118533"/>
                  </a:cubicBezTo>
                  <a:cubicBezTo>
                    <a:pt x="1264367" y="118533"/>
                    <a:pt x="1261060" y="129822"/>
                    <a:pt x="1255416" y="135466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596026" y="4713816"/>
              <a:ext cx="1507066" cy="1557867"/>
            </a:xfrm>
            <a:custGeom>
              <a:avLst/>
              <a:gdLst>
                <a:gd name="connsiteX0" fmla="*/ 1151466 w 1507066"/>
                <a:gd name="connsiteY0" fmla="*/ 135467 h 1557867"/>
                <a:gd name="connsiteX1" fmla="*/ 1066800 w 1507066"/>
                <a:gd name="connsiteY1" fmla="*/ 84667 h 1557867"/>
                <a:gd name="connsiteX2" fmla="*/ 1016000 w 1507066"/>
                <a:gd name="connsiteY2" fmla="*/ 67734 h 1557867"/>
                <a:gd name="connsiteX3" fmla="*/ 965200 w 1507066"/>
                <a:gd name="connsiteY3" fmla="*/ 33867 h 1557867"/>
                <a:gd name="connsiteX4" fmla="*/ 863600 w 1507066"/>
                <a:gd name="connsiteY4" fmla="*/ 0 h 1557867"/>
                <a:gd name="connsiteX5" fmla="*/ 491066 w 1507066"/>
                <a:gd name="connsiteY5" fmla="*/ 16934 h 1557867"/>
                <a:gd name="connsiteX6" fmla="*/ 440266 w 1507066"/>
                <a:gd name="connsiteY6" fmla="*/ 33867 h 1557867"/>
                <a:gd name="connsiteX7" fmla="*/ 355600 w 1507066"/>
                <a:gd name="connsiteY7" fmla="*/ 50800 h 1557867"/>
                <a:gd name="connsiteX8" fmla="*/ 254000 w 1507066"/>
                <a:gd name="connsiteY8" fmla="*/ 101600 h 1557867"/>
                <a:gd name="connsiteX9" fmla="*/ 152400 w 1507066"/>
                <a:gd name="connsiteY9" fmla="*/ 203200 h 1557867"/>
                <a:gd name="connsiteX10" fmla="*/ 101600 w 1507066"/>
                <a:gd name="connsiteY10" fmla="*/ 304800 h 1557867"/>
                <a:gd name="connsiteX11" fmla="*/ 33866 w 1507066"/>
                <a:gd name="connsiteY11" fmla="*/ 423334 h 1557867"/>
                <a:gd name="connsiteX12" fmla="*/ 16933 w 1507066"/>
                <a:gd name="connsiteY12" fmla="*/ 491067 h 1557867"/>
                <a:gd name="connsiteX13" fmla="*/ 0 w 1507066"/>
                <a:gd name="connsiteY13" fmla="*/ 541867 h 1557867"/>
                <a:gd name="connsiteX14" fmla="*/ 16933 w 1507066"/>
                <a:gd name="connsiteY14" fmla="*/ 1016000 h 1557867"/>
                <a:gd name="connsiteX15" fmla="*/ 33866 w 1507066"/>
                <a:gd name="connsiteY15" fmla="*/ 1066800 h 1557867"/>
                <a:gd name="connsiteX16" fmla="*/ 84666 w 1507066"/>
                <a:gd name="connsiteY16" fmla="*/ 1253067 h 1557867"/>
                <a:gd name="connsiteX17" fmla="*/ 118533 w 1507066"/>
                <a:gd name="connsiteY17" fmla="*/ 1303867 h 1557867"/>
                <a:gd name="connsiteX18" fmla="*/ 355600 w 1507066"/>
                <a:gd name="connsiteY18" fmla="*/ 1473200 h 1557867"/>
                <a:gd name="connsiteX19" fmla="*/ 541866 w 1507066"/>
                <a:gd name="connsiteY19" fmla="*/ 1524000 h 1557867"/>
                <a:gd name="connsiteX20" fmla="*/ 795866 w 1507066"/>
                <a:gd name="connsiteY20" fmla="*/ 1557867 h 1557867"/>
                <a:gd name="connsiteX21" fmla="*/ 931333 w 1507066"/>
                <a:gd name="connsiteY21" fmla="*/ 1540934 h 1557867"/>
                <a:gd name="connsiteX22" fmla="*/ 1066800 w 1507066"/>
                <a:gd name="connsiteY22" fmla="*/ 1507067 h 1557867"/>
                <a:gd name="connsiteX23" fmla="*/ 1202266 w 1507066"/>
                <a:gd name="connsiteY23" fmla="*/ 1439334 h 1557867"/>
                <a:gd name="connsiteX24" fmla="*/ 1337733 w 1507066"/>
                <a:gd name="connsiteY24" fmla="*/ 1354667 h 1557867"/>
                <a:gd name="connsiteX25" fmla="*/ 1388533 w 1507066"/>
                <a:gd name="connsiteY25" fmla="*/ 1303867 h 1557867"/>
                <a:gd name="connsiteX26" fmla="*/ 1422400 w 1507066"/>
                <a:gd name="connsiteY26" fmla="*/ 1236134 h 1557867"/>
                <a:gd name="connsiteX27" fmla="*/ 1456266 w 1507066"/>
                <a:gd name="connsiteY27" fmla="*/ 1185334 h 1557867"/>
                <a:gd name="connsiteX28" fmla="*/ 1473200 w 1507066"/>
                <a:gd name="connsiteY28" fmla="*/ 1083734 h 1557867"/>
                <a:gd name="connsiteX29" fmla="*/ 1507066 w 1507066"/>
                <a:gd name="connsiteY29" fmla="*/ 812800 h 1557867"/>
                <a:gd name="connsiteX30" fmla="*/ 1490133 w 1507066"/>
                <a:gd name="connsiteY30" fmla="*/ 558800 h 1557867"/>
                <a:gd name="connsiteX31" fmla="*/ 1422400 w 1507066"/>
                <a:gd name="connsiteY31" fmla="*/ 355600 h 1557867"/>
                <a:gd name="connsiteX32" fmla="*/ 1405466 w 1507066"/>
                <a:gd name="connsiteY32" fmla="*/ 304800 h 1557867"/>
                <a:gd name="connsiteX33" fmla="*/ 1354666 w 1507066"/>
                <a:gd name="connsiteY33" fmla="*/ 237067 h 1557867"/>
                <a:gd name="connsiteX34" fmla="*/ 1303866 w 1507066"/>
                <a:gd name="connsiteY34" fmla="*/ 152400 h 1557867"/>
                <a:gd name="connsiteX35" fmla="*/ 1202266 w 1507066"/>
                <a:gd name="connsiteY35" fmla="*/ 67734 h 1557867"/>
                <a:gd name="connsiteX36" fmla="*/ 1016000 w 1507066"/>
                <a:gd name="connsiteY36" fmla="*/ 33867 h 1557867"/>
                <a:gd name="connsiteX37" fmla="*/ 999066 w 1507066"/>
                <a:gd name="connsiteY37" fmla="*/ 16934 h 155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7066" h="1557867">
                  <a:moveTo>
                    <a:pt x="1151466" y="135467"/>
                  </a:moveTo>
                  <a:cubicBezTo>
                    <a:pt x="1123244" y="118534"/>
                    <a:pt x="1096238" y="99386"/>
                    <a:pt x="1066800" y="84667"/>
                  </a:cubicBezTo>
                  <a:cubicBezTo>
                    <a:pt x="1050835" y="76685"/>
                    <a:pt x="1031965" y="75716"/>
                    <a:pt x="1016000" y="67734"/>
                  </a:cubicBezTo>
                  <a:cubicBezTo>
                    <a:pt x="997797" y="58633"/>
                    <a:pt x="983797" y="42133"/>
                    <a:pt x="965200" y="33867"/>
                  </a:cubicBezTo>
                  <a:cubicBezTo>
                    <a:pt x="932578" y="19368"/>
                    <a:pt x="863600" y="0"/>
                    <a:pt x="863600" y="0"/>
                  </a:cubicBezTo>
                  <a:cubicBezTo>
                    <a:pt x="739422" y="5645"/>
                    <a:pt x="614976" y="7021"/>
                    <a:pt x="491066" y="16934"/>
                  </a:cubicBezTo>
                  <a:cubicBezTo>
                    <a:pt x="473274" y="18357"/>
                    <a:pt x="457582" y="29538"/>
                    <a:pt x="440266" y="33867"/>
                  </a:cubicBezTo>
                  <a:cubicBezTo>
                    <a:pt x="412344" y="40847"/>
                    <a:pt x="383522" y="43820"/>
                    <a:pt x="355600" y="50800"/>
                  </a:cubicBezTo>
                  <a:cubicBezTo>
                    <a:pt x="314668" y="61033"/>
                    <a:pt x="286388" y="72811"/>
                    <a:pt x="254000" y="101600"/>
                  </a:cubicBezTo>
                  <a:cubicBezTo>
                    <a:pt x="218203" y="133419"/>
                    <a:pt x="152400" y="203200"/>
                    <a:pt x="152400" y="203200"/>
                  </a:cubicBezTo>
                  <a:cubicBezTo>
                    <a:pt x="121352" y="296339"/>
                    <a:pt x="154121" y="212888"/>
                    <a:pt x="101600" y="304800"/>
                  </a:cubicBezTo>
                  <a:cubicBezTo>
                    <a:pt x="15672" y="455176"/>
                    <a:pt x="116370" y="299579"/>
                    <a:pt x="33866" y="423334"/>
                  </a:cubicBezTo>
                  <a:cubicBezTo>
                    <a:pt x="28222" y="445912"/>
                    <a:pt x="23326" y="468690"/>
                    <a:pt x="16933" y="491067"/>
                  </a:cubicBezTo>
                  <a:cubicBezTo>
                    <a:pt x="12030" y="508230"/>
                    <a:pt x="0" y="524018"/>
                    <a:pt x="0" y="541867"/>
                  </a:cubicBezTo>
                  <a:cubicBezTo>
                    <a:pt x="0" y="700012"/>
                    <a:pt x="6751" y="858183"/>
                    <a:pt x="16933" y="1016000"/>
                  </a:cubicBezTo>
                  <a:cubicBezTo>
                    <a:pt x="18082" y="1033812"/>
                    <a:pt x="29537" y="1049484"/>
                    <a:pt x="33866" y="1066800"/>
                  </a:cubicBezTo>
                  <a:cubicBezTo>
                    <a:pt x="46588" y="1117687"/>
                    <a:pt x="55607" y="1209479"/>
                    <a:pt x="84666" y="1253067"/>
                  </a:cubicBezTo>
                  <a:cubicBezTo>
                    <a:pt x="95955" y="1270000"/>
                    <a:pt x="103406" y="1290253"/>
                    <a:pt x="118533" y="1303867"/>
                  </a:cubicBezTo>
                  <a:cubicBezTo>
                    <a:pt x="137709" y="1321126"/>
                    <a:pt x="314374" y="1452587"/>
                    <a:pt x="355600" y="1473200"/>
                  </a:cubicBezTo>
                  <a:cubicBezTo>
                    <a:pt x="419040" y="1504920"/>
                    <a:pt x="474973" y="1509135"/>
                    <a:pt x="541866" y="1524000"/>
                  </a:cubicBezTo>
                  <a:cubicBezTo>
                    <a:pt x="697210" y="1558521"/>
                    <a:pt x="513753" y="1532221"/>
                    <a:pt x="795866" y="1557867"/>
                  </a:cubicBezTo>
                  <a:cubicBezTo>
                    <a:pt x="841022" y="1552223"/>
                    <a:pt x="886605" y="1549320"/>
                    <a:pt x="931333" y="1540934"/>
                  </a:cubicBezTo>
                  <a:cubicBezTo>
                    <a:pt x="977081" y="1532356"/>
                    <a:pt x="1066800" y="1507067"/>
                    <a:pt x="1066800" y="1507067"/>
                  </a:cubicBezTo>
                  <a:lnTo>
                    <a:pt x="1202266" y="1439334"/>
                  </a:lnTo>
                  <a:cubicBezTo>
                    <a:pt x="1271649" y="1404642"/>
                    <a:pt x="1276183" y="1407424"/>
                    <a:pt x="1337733" y="1354667"/>
                  </a:cubicBezTo>
                  <a:cubicBezTo>
                    <a:pt x="1355915" y="1339082"/>
                    <a:pt x="1374614" y="1323354"/>
                    <a:pt x="1388533" y="1303867"/>
                  </a:cubicBezTo>
                  <a:cubicBezTo>
                    <a:pt x="1403205" y="1283326"/>
                    <a:pt x="1409876" y="1258051"/>
                    <a:pt x="1422400" y="1236134"/>
                  </a:cubicBezTo>
                  <a:cubicBezTo>
                    <a:pt x="1432497" y="1218464"/>
                    <a:pt x="1444977" y="1202267"/>
                    <a:pt x="1456266" y="1185334"/>
                  </a:cubicBezTo>
                  <a:cubicBezTo>
                    <a:pt x="1461911" y="1151467"/>
                    <a:pt x="1469408" y="1117858"/>
                    <a:pt x="1473200" y="1083734"/>
                  </a:cubicBezTo>
                  <a:cubicBezTo>
                    <a:pt x="1503387" y="812056"/>
                    <a:pt x="1469772" y="961979"/>
                    <a:pt x="1507066" y="812800"/>
                  </a:cubicBezTo>
                  <a:cubicBezTo>
                    <a:pt x="1501422" y="728133"/>
                    <a:pt x="1505584" y="642236"/>
                    <a:pt x="1490133" y="558800"/>
                  </a:cubicBezTo>
                  <a:cubicBezTo>
                    <a:pt x="1477132" y="488596"/>
                    <a:pt x="1444978" y="423333"/>
                    <a:pt x="1422400" y="355600"/>
                  </a:cubicBezTo>
                  <a:cubicBezTo>
                    <a:pt x="1416756" y="338667"/>
                    <a:pt x="1416176" y="319079"/>
                    <a:pt x="1405466" y="304800"/>
                  </a:cubicBezTo>
                  <a:cubicBezTo>
                    <a:pt x="1388533" y="282222"/>
                    <a:pt x="1370321" y="260549"/>
                    <a:pt x="1354666" y="237067"/>
                  </a:cubicBezTo>
                  <a:cubicBezTo>
                    <a:pt x="1336409" y="209682"/>
                    <a:pt x="1323614" y="178730"/>
                    <a:pt x="1303866" y="152400"/>
                  </a:cubicBezTo>
                  <a:cubicBezTo>
                    <a:pt x="1284593" y="126702"/>
                    <a:pt x="1233970" y="81321"/>
                    <a:pt x="1202266" y="67734"/>
                  </a:cubicBezTo>
                  <a:cubicBezTo>
                    <a:pt x="1152730" y="46504"/>
                    <a:pt x="1059960" y="44857"/>
                    <a:pt x="1016000" y="33867"/>
                  </a:cubicBezTo>
                  <a:cubicBezTo>
                    <a:pt x="1008256" y="31931"/>
                    <a:pt x="1004711" y="22578"/>
                    <a:pt x="999066" y="16934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183016" y="4276513"/>
              <a:ext cx="1811867" cy="1608667"/>
            </a:xfrm>
            <a:custGeom>
              <a:avLst/>
              <a:gdLst>
                <a:gd name="connsiteX0" fmla="*/ 1337734 w 1811867"/>
                <a:gd name="connsiteY0" fmla="*/ 101600 h 1608667"/>
                <a:gd name="connsiteX1" fmla="*/ 1253067 w 1811867"/>
                <a:gd name="connsiteY1" fmla="*/ 33867 h 1608667"/>
                <a:gd name="connsiteX2" fmla="*/ 1134534 w 1811867"/>
                <a:gd name="connsiteY2" fmla="*/ 0 h 1608667"/>
                <a:gd name="connsiteX3" fmla="*/ 728134 w 1811867"/>
                <a:gd name="connsiteY3" fmla="*/ 16934 h 1608667"/>
                <a:gd name="connsiteX4" fmla="*/ 609600 w 1811867"/>
                <a:gd name="connsiteY4" fmla="*/ 33867 h 1608667"/>
                <a:gd name="connsiteX5" fmla="*/ 508000 w 1811867"/>
                <a:gd name="connsiteY5" fmla="*/ 67734 h 1608667"/>
                <a:gd name="connsiteX6" fmla="*/ 457200 w 1811867"/>
                <a:gd name="connsiteY6" fmla="*/ 118534 h 1608667"/>
                <a:gd name="connsiteX7" fmla="*/ 406400 w 1811867"/>
                <a:gd name="connsiteY7" fmla="*/ 152400 h 1608667"/>
                <a:gd name="connsiteX8" fmla="*/ 321734 w 1811867"/>
                <a:gd name="connsiteY8" fmla="*/ 220134 h 1608667"/>
                <a:gd name="connsiteX9" fmla="*/ 270934 w 1811867"/>
                <a:gd name="connsiteY9" fmla="*/ 254000 h 1608667"/>
                <a:gd name="connsiteX10" fmla="*/ 169334 w 1811867"/>
                <a:gd name="connsiteY10" fmla="*/ 338667 h 1608667"/>
                <a:gd name="connsiteX11" fmla="*/ 135467 w 1811867"/>
                <a:gd name="connsiteY11" fmla="*/ 406400 h 1608667"/>
                <a:gd name="connsiteX12" fmla="*/ 67734 w 1811867"/>
                <a:gd name="connsiteY12" fmla="*/ 508000 h 1608667"/>
                <a:gd name="connsiteX13" fmla="*/ 0 w 1811867"/>
                <a:gd name="connsiteY13" fmla="*/ 677334 h 1608667"/>
                <a:gd name="connsiteX14" fmla="*/ 50800 w 1811867"/>
                <a:gd name="connsiteY14" fmla="*/ 1049867 h 1608667"/>
                <a:gd name="connsiteX15" fmla="*/ 67734 w 1811867"/>
                <a:gd name="connsiteY15" fmla="*/ 1100667 h 1608667"/>
                <a:gd name="connsiteX16" fmla="*/ 101600 w 1811867"/>
                <a:gd name="connsiteY16" fmla="*/ 1151467 h 1608667"/>
                <a:gd name="connsiteX17" fmla="*/ 118534 w 1811867"/>
                <a:gd name="connsiteY17" fmla="*/ 1202267 h 1608667"/>
                <a:gd name="connsiteX18" fmla="*/ 254000 w 1811867"/>
                <a:gd name="connsiteY18" fmla="*/ 1303867 h 1608667"/>
                <a:gd name="connsiteX19" fmla="*/ 389467 w 1811867"/>
                <a:gd name="connsiteY19" fmla="*/ 1422400 h 1608667"/>
                <a:gd name="connsiteX20" fmla="*/ 440267 w 1811867"/>
                <a:gd name="connsiteY20" fmla="*/ 1456267 h 1608667"/>
                <a:gd name="connsiteX21" fmla="*/ 541867 w 1811867"/>
                <a:gd name="connsiteY21" fmla="*/ 1540934 h 1608667"/>
                <a:gd name="connsiteX22" fmla="*/ 592667 w 1811867"/>
                <a:gd name="connsiteY22" fmla="*/ 1557867 h 1608667"/>
                <a:gd name="connsiteX23" fmla="*/ 660400 w 1811867"/>
                <a:gd name="connsiteY23" fmla="*/ 1591734 h 1608667"/>
                <a:gd name="connsiteX24" fmla="*/ 778934 w 1811867"/>
                <a:gd name="connsiteY24" fmla="*/ 1608667 h 1608667"/>
                <a:gd name="connsiteX25" fmla="*/ 999067 w 1811867"/>
                <a:gd name="connsiteY25" fmla="*/ 1574800 h 1608667"/>
                <a:gd name="connsiteX26" fmla="*/ 1134534 w 1811867"/>
                <a:gd name="connsiteY26" fmla="*/ 1507067 h 1608667"/>
                <a:gd name="connsiteX27" fmla="*/ 1185334 w 1811867"/>
                <a:gd name="connsiteY27" fmla="*/ 1490134 h 1608667"/>
                <a:gd name="connsiteX28" fmla="*/ 1337734 w 1811867"/>
                <a:gd name="connsiteY28" fmla="*/ 1405467 h 1608667"/>
                <a:gd name="connsiteX29" fmla="*/ 1507067 w 1811867"/>
                <a:gd name="connsiteY29" fmla="*/ 1253067 h 1608667"/>
                <a:gd name="connsiteX30" fmla="*/ 1557867 w 1811867"/>
                <a:gd name="connsiteY30" fmla="*/ 1202267 h 1608667"/>
                <a:gd name="connsiteX31" fmla="*/ 1625600 w 1811867"/>
                <a:gd name="connsiteY31" fmla="*/ 1083734 h 1608667"/>
                <a:gd name="connsiteX32" fmla="*/ 1710267 w 1811867"/>
                <a:gd name="connsiteY32" fmla="*/ 931334 h 1608667"/>
                <a:gd name="connsiteX33" fmla="*/ 1744134 w 1811867"/>
                <a:gd name="connsiteY33" fmla="*/ 880534 h 1608667"/>
                <a:gd name="connsiteX34" fmla="*/ 1778000 w 1811867"/>
                <a:gd name="connsiteY34" fmla="*/ 762000 h 1608667"/>
                <a:gd name="connsiteX35" fmla="*/ 1811867 w 1811867"/>
                <a:gd name="connsiteY35" fmla="*/ 643467 h 1608667"/>
                <a:gd name="connsiteX36" fmla="*/ 1794934 w 1811867"/>
                <a:gd name="connsiteY36" fmla="*/ 491067 h 1608667"/>
                <a:gd name="connsiteX37" fmla="*/ 1693334 w 1811867"/>
                <a:gd name="connsiteY37" fmla="*/ 287867 h 1608667"/>
                <a:gd name="connsiteX38" fmla="*/ 1625600 w 1811867"/>
                <a:gd name="connsiteY38" fmla="*/ 220134 h 1608667"/>
                <a:gd name="connsiteX39" fmla="*/ 1524000 w 1811867"/>
                <a:gd name="connsiteY39" fmla="*/ 152400 h 1608667"/>
                <a:gd name="connsiteX40" fmla="*/ 1405467 w 1811867"/>
                <a:gd name="connsiteY40" fmla="*/ 101600 h 1608667"/>
                <a:gd name="connsiteX41" fmla="*/ 1286934 w 1811867"/>
                <a:gd name="connsiteY41" fmla="*/ 50800 h 1608667"/>
                <a:gd name="connsiteX42" fmla="*/ 1236134 w 1811867"/>
                <a:gd name="connsiteY42" fmla="*/ 50800 h 160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811867" h="1608667">
                  <a:moveTo>
                    <a:pt x="1337734" y="101600"/>
                  </a:moveTo>
                  <a:cubicBezTo>
                    <a:pt x="1309512" y="79022"/>
                    <a:pt x="1283716" y="53022"/>
                    <a:pt x="1253067" y="33867"/>
                  </a:cubicBezTo>
                  <a:cubicBezTo>
                    <a:pt x="1236874" y="23747"/>
                    <a:pt x="1145674" y="2785"/>
                    <a:pt x="1134534" y="0"/>
                  </a:cubicBezTo>
                  <a:cubicBezTo>
                    <a:pt x="999067" y="5645"/>
                    <a:pt x="863437" y="8205"/>
                    <a:pt x="728134" y="16934"/>
                  </a:cubicBezTo>
                  <a:cubicBezTo>
                    <a:pt x="688304" y="19504"/>
                    <a:pt x="648490" y="24892"/>
                    <a:pt x="609600" y="33867"/>
                  </a:cubicBezTo>
                  <a:cubicBezTo>
                    <a:pt x="574816" y="41894"/>
                    <a:pt x="508000" y="67734"/>
                    <a:pt x="508000" y="67734"/>
                  </a:cubicBezTo>
                  <a:cubicBezTo>
                    <a:pt x="491067" y="84667"/>
                    <a:pt x="475597" y="103203"/>
                    <a:pt x="457200" y="118534"/>
                  </a:cubicBezTo>
                  <a:cubicBezTo>
                    <a:pt x="441566" y="131562"/>
                    <a:pt x="422681" y="140189"/>
                    <a:pt x="406400" y="152400"/>
                  </a:cubicBezTo>
                  <a:cubicBezTo>
                    <a:pt x="377486" y="174085"/>
                    <a:pt x="350648" y="198449"/>
                    <a:pt x="321734" y="220134"/>
                  </a:cubicBezTo>
                  <a:cubicBezTo>
                    <a:pt x="305453" y="232345"/>
                    <a:pt x="286568" y="240972"/>
                    <a:pt x="270934" y="254000"/>
                  </a:cubicBezTo>
                  <a:cubicBezTo>
                    <a:pt x="140545" y="362657"/>
                    <a:pt x="295467" y="254577"/>
                    <a:pt x="169334" y="338667"/>
                  </a:cubicBezTo>
                  <a:cubicBezTo>
                    <a:pt x="158045" y="361245"/>
                    <a:pt x="148454" y="384755"/>
                    <a:pt x="135467" y="406400"/>
                  </a:cubicBezTo>
                  <a:cubicBezTo>
                    <a:pt x="114526" y="441302"/>
                    <a:pt x="82851" y="470209"/>
                    <a:pt x="67734" y="508000"/>
                  </a:cubicBezTo>
                  <a:lnTo>
                    <a:pt x="0" y="677334"/>
                  </a:lnTo>
                  <a:cubicBezTo>
                    <a:pt x="12035" y="845817"/>
                    <a:pt x="2547" y="905112"/>
                    <a:pt x="50800" y="1049867"/>
                  </a:cubicBezTo>
                  <a:cubicBezTo>
                    <a:pt x="56445" y="1066800"/>
                    <a:pt x="59752" y="1084702"/>
                    <a:pt x="67734" y="1100667"/>
                  </a:cubicBezTo>
                  <a:cubicBezTo>
                    <a:pt x="76835" y="1118870"/>
                    <a:pt x="92499" y="1133264"/>
                    <a:pt x="101600" y="1151467"/>
                  </a:cubicBezTo>
                  <a:cubicBezTo>
                    <a:pt x="109582" y="1167432"/>
                    <a:pt x="105913" y="1189646"/>
                    <a:pt x="118534" y="1202267"/>
                  </a:cubicBezTo>
                  <a:cubicBezTo>
                    <a:pt x="158446" y="1242179"/>
                    <a:pt x="214088" y="1263955"/>
                    <a:pt x="254000" y="1303867"/>
                  </a:cubicBezTo>
                  <a:cubicBezTo>
                    <a:pt x="316660" y="1366527"/>
                    <a:pt x="306771" y="1360378"/>
                    <a:pt x="389467" y="1422400"/>
                  </a:cubicBezTo>
                  <a:cubicBezTo>
                    <a:pt x="405748" y="1434611"/>
                    <a:pt x="424633" y="1443238"/>
                    <a:pt x="440267" y="1456267"/>
                  </a:cubicBezTo>
                  <a:cubicBezTo>
                    <a:pt x="496440" y="1503078"/>
                    <a:pt x="478805" y="1509403"/>
                    <a:pt x="541867" y="1540934"/>
                  </a:cubicBezTo>
                  <a:cubicBezTo>
                    <a:pt x="557832" y="1548916"/>
                    <a:pt x="576261" y="1550836"/>
                    <a:pt x="592667" y="1557867"/>
                  </a:cubicBezTo>
                  <a:cubicBezTo>
                    <a:pt x="615869" y="1567811"/>
                    <a:pt x="636047" y="1585092"/>
                    <a:pt x="660400" y="1591734"/>
                  </a:cubicBezTo>
                  <a:cubicBezTo>
                    <a:pt x="698906" y="1602236"/>
                    <a:pt x="739423" y="1603023"/>
                    <a:pt x="778934" y="1608667"/>
                  </a:cubicBezTo>
                  <a:cubicBezTo>
                    <a:pt x="797598" y="1606334"/>
                    <a:pt x="961712" y="1589167"/>
                    <a:pt x="999067" y="1574800"/>
                  </a:cubicBezTo>
                  <a:cubicBezTo>
                    <a:pt x="1046187" y="1556677"/>
                    <a:pt x="1089378" y="1529645"/>
                    <a:pt x="1134534" y="1507067"/>
                  </a:cubicBezTo>
                  <a:cubicBezTo>
                    <a:pt x="1150499" y="1499085"/>
                    <a:pt x="1168401" y="1495778"/>
                    <a:pt x="1185334" y="1490134"/>
                  </a:cubicBezTo>
                  <a:cubicBezTo>
                    <a:pt x="1301785" y="1412499"/>
                    <a:pt x="1248320" y="1435271"/>
                    <a:pt x="1337734" y="1405467"/>
                  </a:cubicBezTo>
                  <a:cubicBezTo>
                    <a:pt x="1435026" y="1340605"/>
                    <a:pt x="1374143" y="1385991"/>
                    <a:pt x="1507067" y="1253067"/>
                  </a:cubicBezTo>
                  <a:cubicBezTo>
                    <a:pt x="1524000" y="1236134"/>
                    <a:pt x="1544583" y="1222192"/>
                    <a:pt x="1557867" y="1202267"/>
                  </a:cubicBezTo>
                  <a:cubicBezTo>
                    <a:pt x="1591881" y="1151246"/>
                    <a:pt x="1599818" y="1143893"/>
                    <a:pt x="1625600" y="1083734"/>
                  </a:cubicBezTo>
                  <a:cubicBezTo>
                    <a:pt x="1679246" y="958560"/>
                    <a:pt x="1578269" y="1129332"/>
                    <a:pt x="1710267" y="931334"/>
                  </a:cubicBezTo>
                  <a:lnTo>
                    <a:pt x="1744134" y="880534"/>
                  </a:lnTo>
                  <a:cubicBezTo>
                    <a:pt x="1784740" y="758713"/>
                    <a:pt x="1735467" y="910864"/>
                    <a:pt x="1778000" y="762000"/>
                  </a:cubicBezTo>
                  <a:cubicBezTo>
                    <a:pt x="1826589" y="591940"/>
                    <a:pt x="1758928" y="855225"/>
                    <a:pt x="1811867" y="643467"/>
                  </a:cubicBezTo>
                  <a:cubicBezTo>
                    <a:pt x="1806223" y="592667"/>
                    <a:pt x="1804958" y="541187"/>
                    <a:pt x="1794934" y="491067"/>
                  </a:cubicBezTo>
                  <a:cubicBezTo>
                    <a:pt x="1781162" y="422208"/>
                    <a:pt x="1743281" y="337814"/>
                    <a:pt x="1693334" y="287867"/>
                  </a:cubicBezTo>
                  <a:cubicBezTo>
                    <a:pt x="1670756" y="265289"/>
                    <a:pt x="1650533" y="240080"/>
                    <a:pt x="1625600" y="220134"/>
                  </a:cubicBezTo>
                  <a:cubicBezTo>
                    <a:pt x="1593816" y="194707"/>
                    <a:pt x="1560406" y="170603"/>
                    <a:pt x="1524000" y="152400"/>
                  </a:cubicBezTo>
                  <a:cubicBezTo>
                    <a:pt x="1299360" y="40082"/>
                    <a:pt x="1579876" y="176347"/>
                    <a:pt x="1405467" y="101600"/>
                  </a:cubicBezTo>
                  <a:cubicBezTo>
                    <a:pt x="1366217" y="84778"/>
                    <a:pt x="1330251" y="58020"/>
                    <a:pt x="1286934" y="50800"/>
                  </a:cubicBezTo>
                  <a:cubicBezTo>
                    <a:pt x="1270231" y="48016"/>
                    <a:pt x="1253067" y="50800"/>
                    <a:pt x="1236134" y="508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2152197" y="2871047"/>
              <a:ext cx="1389219" cy="1135040"/>
            </a:xfrm>
            <a:custGeom>
              <a:avLst/>
              <a:gdLst>
                <a:gd name="connsiteX0" fmla="*/ 1389219 w 1389219"/>
                <a:gd name="connsiteY0" fmla="*/ 0 h 1135040"/>
                <a:gd name="connsiteX1" fmla="*/ 1304553 w 1389219"/>
                <a:gd name="connsiteY1" fmla="*/ 33866 h 1135040"/>
                <a:gd name="connsiteX2" fmla="*/ 1202953 w 1389219"/>
                <a:gd name="connsiteY2" fmla="*/ 101600 h 1135040"/>
                <a:gd name="connsiteX3" fmla="*/ 1152153 w 1389219"/>
                <a:gd name="connsiteY3" fmla="*/ 135466 h 1135040"/>
                <a:gd name="connsiteX4" fmla="*/ 1101353 w 1389219"/>
                <a:gd name="connsiteY4" fmla="*/ 152400 h 1135040"/>
                <a:gd name="connsiteX5" fmla="*/ 1033619 w 1389219"/>
                <a:gd name="connsiteY5" fmla="*/ 203200 h 1135040"/>
                <a:gd name="connsiteX6" fmla="*/ 982819 w 1389219"/>
                <a:gd name="connsiteY6" fmla="*/ 254000 h 1135040"/>
                <a:gd name="connsiteX7" fmla="*/ 932019 w 1389219"/>
                <a:gd name="connsiteY7" fmla="*/ 287866 h 1135040"/>
                <a:gd name="connsiteX8" fmla="*/ 881219 w 1389219"/>
                <a:gd name="connsiteY8" fmla="*/ 338666 h 1135040"/>
                <a:gd name="connsiteX9" fmla="*/ 728819 w 1389219"/>
                <a:gd name="connsiteY9" fmla="*/ 423333 h 1135040"/>
                <a:gd name="connsiteX10" fmla="*/ 678019 w 1389219"/>
                <a:gd name="connsiteY10" fmla="*/ 457200 h 1135040"/>
                <a:gd name="connsiteX11" fmla="*/ 610286 w 1389219"/>
                <a:gd name="connsiteY11" fmla="*/ 508000 h 1135040"/>
                <a:gd name="connsiteX12" fmla="*/ 424019 w 1389219"/>
                <a:gd name="connsiteY12" fmla="*/ 643466 h 1135040"/>
                <a:gd name="connsiteX13" fmla="*/ 322419 w 1389219"/>
                <a:gd name="connsiteY13" fmla="*/ 745066 h 1135040"/>
                <a:gd name="connsiteX14" fmla="*/ 153086 w 1389219"/>
                <a:gd name="connsiteY14" fmla="*/ 931333 h 1135040"/>
                <a:gd name="connsiteX15" fmla="*/ 102286 w 1389219"/>
                <a:gd name="connsiteY15" fmla="*/ 965200 h 1135040"/>
                <a:gd name="connsiteX16" fmla="*/ 68419 w 1389219"/>
                <a:gd name="connsiteY16" fmla="*/ 1016000 h 1135040"/>
                <a:gd name="connsiteX17" fmla="*/ 17619 w 1389219"/>
                <a:gd name="connsiteY17" fmla="*/ 1066800 h 1135040"/>
                <a:gd name="connsiteX18" fmla="*/ 686 w 1389219"/>
                <a:gd name="connsiteY18" fmla="*/ 1117600 h 1135040"/>
                <a:gd name="connsiteX19" fmla="*/ 34553 w 1389219"/>
                <a:gd name="connsiteY19" fmla="*/ 982133 h 1135040"/>
                <a:gd name="connsiteX20" fmla="*/ 85353 w 1389219"/>
                <a:gd name="connsiteY20" fmla="*/ 711200 h 1135040"/>
                <a:gd name="connsiteX21" fmla="*/ 85353 w 1389219"/>
                <a:gd name="connsiteY21" fmla="*/ 846666 h 1135040"/>
                <a:gd name="connsiteX22" fmla="*/ 51486 w 1389219"/>
                <a:gd name="connsiteY22" fmla="*/ 982133 h 1135040"/>
                <a:gd name="connsiteX23" fmla="*/ 17619 w 1389219"/>
                <a:gd name="connsiteY23" fmla="*/ 1100666 h 1135040"/>
                <a:gd name="connsiteX24" fmla="*/ 68419 w 1389219"/>
                <a:gd name="connsiteY24" fmla="*/ 1134533 h 1135040"/>
                <a:gd name="connsiteX25" fmla="*/ 136153 w 1389219"/>
                <a:gd name="connsiteY25" fmla="*/ 1117600 h 1135040"/>
                <a:gd name="connsiteX26" fmla="*/ 254686 w 1389219"/>
                <a:gd name="connsiteY26" fmla="*/ 1083733 h 113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9219" h="1135040">
                  <a:moveTo>
                    <a:pt x="1389219" y="0"/>
                  </a:moveTo>
                  <a:cubicBezTo>
                    <a:pt x="1360997" y="11289"/>
                    <a:pt x="1331237" y="19311"/>
                    <a:pt x="1304553" y="33866"/>
                  </a:cubicBezTo>
                  <a:cubicBezTo>
                    <a:pt x="1268820" y="53357"/>
                    <a:pt x="1236820" y="79022"/>
                    <a:pt x="1202953" y="101600"/>
                  </a:cubicBezTo>
                  <a:cubicBezTo>
                    <a:pt x="1186020" y="112889"/>
                    <a:pt x="1171460" y="129030"/>
                    <a:pt x="1152153" y="135466"/>
                  </a:cubicBezTo>
                  <a:lnTo>
                    <a:pt x="1101353" y="152400"/>
                  </a:lnTo>
                  <a:cubicBezTo>
                    <a:pt x="1078775" y="169333"/>
                    <a:pt x="1055047" y="184833"/>
                    <a:pt x="1033619" y="203200"/>
                  </a:cubicBezTo>
                  <a:cubicBezTo>
                    <a:pt x="1015437" y="218785"/>
                    <a:pt x="1001216" y="238669"/>
                    <a:pt x="982819" y="254000"/>
                  </a:cubicBezTo>
                  <a:cubicBezTo>
                    <a:pt x="967185" y="267028"/>
                    <a:pt x="947653" y="274838"/>
                    <a:pt x="932019" y="287866"/>
                  </a:cubicBezTo>
                  <a:cubicBezTo>
                    <a:pt x="913622" y="303197"/>
                    <a:pt x="900122" y="323964"/>
                    <a:pt x="881219" y="338666"/>
                  </a:cubicBezTo>
                  <a:cubicBezTo>
                    <a:pt x="793879" y="406597"/>
                    <a:pt x="805467" y="397784"/>
                    <a:pt x="728819" y="423333"/>
                  </a:cubicBezTo>
                  <a:cubicBezTo>
                    <a:pt x="711886" y="434622"/>
                    <a:pt x="694580" y="445371"/>
                    <a:pt x="678019" y="457200"/>
                  </a:cubicBezTo>
                  <a:cubicBezTo>
                    <a:pt x="655054" y="473604"/>
                    <a:pt x="633768" y="492345"/>
                    <a:pt x="610286" y="508000"/>
                  </a:cubicBezTo>
                  <a:cubicBezTo>
                    <a:pt x="486735" y="590367"/>
                    <a:pt x="552352" y="525828"/>
                    <a:pt x="424019" y="643466"/>
                  </a:cubicBezTo>
                  <a:cubicBezTo>
                    <a:pt x="388713" y="675830"/>
                    <a:pt x="352338" y="707666"/>
                    <a:pt x="322419" y="745066"/>
                  </a:cubicBezTo>
                  <a:cubicBezTo>
                    <a:pt x="279596" y="798595"/>
                    <a:pt x="207584" y="895001"/>
                    <a:pt x="153086" y="931333"/>
                  </a:cubicBezTo>
                  <a:lnTo>
                    <a:pt x="102286" y="965200"/>
                  </a:lnTo>
                  <a:cubicBezTo>
                    <a:pt x="90997" y="982133"/>
                    <a:pt x="81448" y="1000366"/>
                    <a:pt x="68419" y="1016000"/>
                  </a:cubicBezTo>
                  <a:cubicBezTo>
                    <a:pt x="53088" y="1034397"/>
                    <a:pt x="30903" y="1046875"/>
                    <a:pt x="17619" y="1066800"/>
                  </a:cubicBezTo>
                  <a:cubicBezTo>
                    <a:pt x="7718" y="1081652"/>
                    <a:pt x="-2815" y="1135103"/>
                    <a:pt x="686" y="1117600"/>
                  </a:cubicBezTo>
                  <a:cubicBezTo>
                    <a:pt x="9815" y="1071959"/>
                    <a:pt x="25425" y="1027775"/>
                    <a:pt x="34553" y="982133"/>
                  </a:cubicBezTo>
                  <a:cubicBezTo>
                    <a:pt x="75152" y="779133"/>
                    <a:pt x="58955" y="869579"/>
                    <a:pt x="85353" y="711200"/>
                  </a:cubicBezTo>
                  <a:cubicBezTo>
                    <a:pt x="110235" y="785848"/>
                    <a:pt x="107644" y="750071"/>
                    <a:pt x="85353" y="846666"/>
                  </a:cubicBezTo>
                  <a:cubicBezTo>
                    <a:pt x="74887" y="892019"/>
                    <a:pt x="62775" y="936977"/>
                    <a:pt x="51486" y="982133"/>
                  </a:cubicBezTo>
                  <a:cubicBezTo>
                    <a:pt x="30223" y="1067186"/>
                    <a:pt x="41914" y="1027785"/>
                    <a:pt x="17619" y="1100666"/>
                  </a:cubicBezTo>
                  <a:cubicBezTo>
                    <a:pt x="34552" y="1111955"/>
                    <a:pt x="48272" y="1131655"/>
                    <a:pt x="68419" y="1134533"/>
                  </a:cubicBezTo>
                  <a:cubicBezTo>
                    <a:pt x="91458" y="1137824"/>
                    <a:pt x="113862" y="1124287"/>
                    <a:pt x="136153" y="1117600"/>
                  </a:cubicBezTo>
                  <a:cubicBezTo>
                    <a:pt x="254993" y="1081948"/>
                    <a:pt x="200175" y="1083733"/>
                    <a:pt x="254686" y="1083733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4349559" y="3209713"/>
              <a:ext cx="385791" cy="1354667"/>
            </a:xfrm>
            <a:custGeom>
              <a:avLst/>
              <a:gdLst>
                <a:gd name="connsiteX0" fmla="*/ 216458 w 385791"/>
                <a:gd name="connsiteY0" fmla="*/ 0 h 1354667"/>
                <a:gd name="connsiteX1" fmla="*/ 182591 w 385791"/>
                <a:gd name="connsiteY1" fmla="*/ 84667 h 1354667"/>
                <a:gd name="connsiteX2" fmla="*/ 148725 w 385791"/>
                <a:gd name="connsiteY2" fmla="*/ 254000 h 1354667"/>
                <a:gd name="connsiteX3" fmla="*/ 131791 w 385791"/>
                <a:gd name="connsiteY3" fmla="*/ 338667 h 1354667"/>
                <a:gd name="connsiteX4" fmla="*/ 97925 w 385791"/>
                <a:gd name="connsiteY4" fmla="*/ 592667 h 1354667"/>
                <a:gd name="connsiteX5" fmla="*/ 80991 w 385791"/>
                <a:gd name="connsiteY5" fmla="*/ 999067 h 1354667"/>
                <a:gd name="connsiteX6" fmla="*/ 47125 w 385791"/>
                <a:gd name="connsiteY6" fmla="*/ 1286934 h 1354667"/>
                <a:gd name="connsiteX7" fmla="*/ 30191 w 385791"/>
                <a:gd name="connsiteY7" fmla="*/ 1354667 h 1354667"/>
                <a:gd name="connsiteX8" fmla="*/ 30191 w 385791"/>
                <a:gd name="connsiteY8" fmla="*/ 1016000 h 1354667"/>
                <a:gd name="connsiteX9" fmla="*/ 30191 w 385791"/>
                <a:gd name="connsiteY9" fmla="*/ 1016000 h 1354667"/>
                <a:gd name="connsiteX10" fmla="*/ 64058 w 385791"/>
                <a:gd name="connsiteY10" fmla="*/ 1066800 h 1354667"/>
                <a:gd name="connsiteX11" fmla="*/ 80991 w 385791"/>
                <a:gd name="connsiteY11" fmla="*/ 1151467 h 1354667"/>
                <a:gd name="connsiteX12" fmla="*/ 97925 w 385791"/>
                <a:gd name="connsiteY12" fmla="*/ 1253067 h 1354667"/>
                <a:gd name="connsiteX13" fmla="*/ 284191 w 385791"/>
                <a:gd name="connsiteY13" fmla="*/ 1066800 h 1354667"/>
                <a:gd name="connsiteX14" fmla="*/ 334991 w 385791"/>
                <a:gd name="connsiteY14" fmla="*/ 1016000 h 1354667"/>
                <a:gd name="connsiteX15" fmla="*/ 385791 w 385791"/>
                <a:gd name="connsiteY15" fmla="*/ 965200 h 135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791" h="1354667">
                  <a:moveTo>
                    <a:pt x="216458" y="0"/>
                  </a:moveTo>
                  <a:cubicBezTo>
                    <a:pt x="205169" y="28222"/>
                    <a:pt x="192203" y="55830"/>
                    <a:pt x="182591" y="84667"/>
                  </a:cubicBezTo>
                  <a:cubicBezTo>
                    <a:pt x="164621" y="138578"/>
                    <a:pt x="158730" y="198975"/>
                    <a:pt x="148725" y="254000"/>
                  </a:cubicBezTo>
                  <a:cubicBezTo>
                    <a:pt x="143576" y="282317"/>
                    <a:pt x="136523" y="310277"/>
                    <a:pt x="131791" y="338667"/>
                  </a:cubicBezTo>
                  <a:cubicBezTo>
                    <a:pt x="120107" y="408768"/>
                    <a:pt x="106485" y="524182"/>
                    <a:pt x="97925" y="592667"/>
                  </a:cubicBezTo>
                  <a:cubicBezTo>
                    <a:pt x="92280" y="728134"/>
                    <a:pt x="88726" y="863704"/>
                    <a:pt x="80991" y="999067"/>
                  </a:cubicBezTo>
                  <a:cubicBezTo>
                    <a:pt x="75320" y="1098308"/>
                    <a:pt x="66393" y="1190593"/>
                    <a:pt x="47125" y="1286934"/>
                  </a:cubicBezTo>
                  <a:cubicBezTo>
                    <a:pt x="42561" y="1309755"/>
                    <a:pt x="35836" y="1332089"/>
                    <a:pt x="30191" y="1354667"/>
                  </a:cubicBezTo>
                  <a:cubicBezTo>
                    <a:pt x="12483" y="947368"/>
                    <a:pt x="-27833" y="841923"/>
                    <a:pt x="30191" y="1016000"/>
                  </a:cubicBezTo>
                  <a:lnTo>
                    <a:pt x="30191" y="1016000"/>
                  </a:lnTo>
                  <a:lnTo>
                    <a:pt x="64058" y="1066800"/>
                  </a:lnTo>
                  <a:cubicBezTo>
                    <a:pt x="69702" y="1095022"/>
                    <a:pt x="75842" y="1123150"/>
                    <a:pt x="80991" y="1151467"/>
                  </a:cubicBezTo>
                  <a:cubicBezTo>
                    <a:pt x="87133" y="1185247"/>
                    <a:pt x="63856" y="1257325"/>
                    <a:pt x="97925" y="1253067"/>
                  </a:cubicBezTo>
                  <a:cubicBezTo>
                    <a:pt x="97928" y="1253067"/>
                    <a:pt x="257581" y="1093410"/>
                    <a:pt x="284191" y="1066800"/>
                  </a:cubicBezTo>
                  <a:cubicBezTo>
                    <a:pt x="301124" y="1049867"/>
                    <a:pt x="321707" y="1035925"/>
                    <a:pt x="334991" y="1016000"/>
                  </a:cubicBezTo>
                  <a:cubicBezTo>
                    <a:pt x="371989" y="960504"/>
                    <a:pt x="348507" y="965200"/>
                    <a:pt x="385791" y="9652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56483" y="2921847"/>
              <a:ext cx="863600" cy="1320800"/>
            </a:xfrm>
            <a:custGeom>
              <a:avLst/>
              <a:gdLst>
                <a:gd name="connsiteX0" fmla="*/ 0 w 863600"/>
                <a:gd name="connsiteY0" fmla="*/ 0 h 1320800"/>
                <a:gd name="connsiteX1" fmla="*/ 50800 w 863600"/>
                <a:gd name="connsiteY1" fmla="*/ 84666 h 1320800"/>
                <a:gd name="connsiteX2" fmla="*/ 101600 w 863600"/>
                <a:gd name="connsiteY2" fmla="*/ 135466 h 1320800"/>
                <a:gd name="connsiteX3" fmla="*/ 135467 w 863600"/>
                <a:gd name="connsiteY3" fmla="*/ 186266 h 1320800"/>
                <a:gd name="connsiteX4" fmla="*/ 203200 w 863600"/>
                <a:gd name="connsiteY4" fmla="*/ 287866 h 1320800"/>
                <a:gd name="connsiteX5" fmla="*/ 220133 w 863600"/>
                <a:gd name="connsiteY5" fmla="*/ 338666 h 1320800"/>
                <a:gd name="connsiteX6" fmla="*/ 270933 w 863600"/>
                <a:gd name="connsiteY6" fmla="*/ 389466 h 1320800"/>
                <a:gd name="connsiteX7" fmla="*/ 304800 w 863600"/>
                <a:gd name="connsiteY7" fmla="*/ 440266 h 1320800"/>
                <a:gd name="connsiteX8" fmla="*/ 406400 w 863600"/>
                <a:gd name="connsiteY8" fmla="*/ 575733 h 1320800"/>
                <a:gd name="connsiteX9" fmla="*/ 457200 w 863600"/>
                <a:gd name="connsiteY9" fmla="*/ 643466 h 1320800"/>
                <a:gd name="connsiteX10" fmla="*/ 541867 w 863600"/>
                <a:gd name="connsiteY10" fmla="*/ 762000 h 1320800"/>
                <a:gd name="connsiteX11" fmla="*/ 592667 w 863600"/>
                <a:gd name="connsiteY11" fmla="*/ 863600 h 1320800"/>
                <a:gd name="connsiteX12" fmla="*/ 626533 w 863600"/>
                <a:gd name="connsiteY12" fmla="*/ 914400 h 1320800"/>
                <a:gd name="connsiteX13" fmla="*/ 643467 w 863600"/>
                <a:gd name="connsiteY13" fmla="*/ 965200 h 1320800"/>
                <a:gd name="connsiteX14" fmla="*/ 711200 w 863600"/>
                <a:gd name="connsiteY14" fmla="*/ 1066800 h 1320800"/>
                <a:gd name="connsiteX15" fmla="*/ 745067 w 863600"/>
                <a:gd name="connsiteY15" fmla="*/ 1117600 h 1320800"/>
                <a:gd name="connsiteX16" fmla="*/ 795867 w 863600"/>
                <a:gd name="connsiteY16" fmla="*/ 1219200 h 1320800"/>
                <a:gd name="connsiteX17" fmla="*/ 846667 w 863600"/>
                <a:gd name="connsiteY17" fmla="*/ 1320800 h 1320800"/>
                <a:gd name="connsiteX18" fmla="*/ 863600 w 863600"/>
                <a:gd name="connsiteY18" fmla="*/ 1270000 h 1320800"/>
                <a:gd name="connsiteX19" fmla="*/ 846667 w 863600"/>
                <a:gd name="connsiteY19" fmla="*/ 1202266 h 1320800"/>
                <a:gd name="connsiteX20" fmla="*/ 829733 w 863600"/>
                <a:gd name="connsiteY20" fmla="*/ 1303866 h 1320800"/>
                <a:gd name="connsiteX21" fmla="*/ 592667 w 863600"/>
                <a:gd name="connsiteY21" fmla="*/ 1270000 h 1320800"/>
                <a:gd name="connsiteX22" fmla="*/ 491067 w 863600"/>
                <a:gd name="connsiteY22" fmla="*/ 1253066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3600" h="1320800">
                  <a:moveTo>
                    <a:pt x="0" y="0"/>
                  </a:moveTo>
                  <a:cubicBezTo>
                    <a:pt x="16933" y="28222"/>
                    <a:pt x="31053" y="58336"/>
                    <a:pt x="50800" y="84666"/>
                  </a:cubicBezTo>
                  <a:cubicBezTo>
                    <a:pt x="65168" y="103824"/>
                    <a:pt x="86269" y="117069"/>
                    <a:pt x="101600" y="135466"/>
                  </a:cubicBezTo>
                  <a:cubicBezTo>
                    <a:pt x="114629" y="151100"/>
                    <a:pt x="124178" y="169333"/>
                    <a:pt x="135467" y="186266"/>
                  </a:cubicBezTo>
                  <a:cubicBezTo>
                    <a:pt x="175729" y="307056"/>
                    <a:pt x="118639" y="161023"/>
                    <a:pt x="203200" y="287866"/>
                  </a:cubicBezTo>
                  <a:cubicBezTo>
                    <a:pt x="213101" y="302718"/>
                    <a:pt x="210232" y="323814"/>
                    <a:pt x="220133" y="338666"/>
                  </a:cubicBezTo>
                  <a:cubicBezTo>
                    <a:pt x="233417" y="358591"/>
                    <a:pt x="255602" y="371069"/>
                    <a:pt x="270933" y="389466"/>
                  </a:cubicBezTo>
                  <a:cubicBezTo>
                    <a:pt x="283962" y="405100"/>
                    <a:pt x="292830" y="423807"/>
                    <a:pt x="304800" y="440266"/>
                  </a:cubicBezTo>
                  <a:cubicBezTo>
                    <a:pt x="337999" y="485915"/>
                    <a:pt x="372533" y="530577"/>
                    <a:pt x="406400" y="575733"/>
                  </a:cubicBezTo>
                  <a:cubicBezTo>
                    <a:pt x="423333" y="598311"/>
                    <a:pt x="441545" y="619984"/>
                    <a:pt x="457200" y="643466"/>
                  </a:cubicBezTo>
                  <a:cubicBezTo>
                    <a:pt x="537027" y="763205"/>
                    <a:pt x="436831" y="614948"/>
                    <a:pt x="541867" y="762000"/>
                  </a:cubicBezTo>
                  <a:cubicBezTo>
                    <a:pt x="622744" y="875229"/>
                    <a:pt x="536749" y="751765"/>
                    <a:pt x="592667" y="863600"/>
                  </a:cubicBezTo>
                  <a:cubicBezTo>
                    <a:pt x="601768" y="881803"/>
                    <a:pt x="617432" y="896197"/>
                    <a:pt x="626533" y="914400"/>
                  </a:cubicBezTo>
                  <a:cubicBezTo>
                    <a:pt x="634515" y="930365"/>
                    <a:pt x="634799" y="949597"/>
                    <a:pt x="643467" y="965200"/>
                  </a:cubicBezTo>
                  <a:cubicBezTo>
                    <a:pt x="663234" y="1000780"/>
                    <a:pt x="688622" y="1032933"/>
                    <a:pt x="711200" y="1066800"/>
                  </a:cubicBezTo>
                  <a:lnTo>
                    <a:pt x="745067" y="1117600"/>
                  </a:lnTo>
                  <a:cubicBezTo>
                    <a:pt x="787628" y="1245287"/>
                    <a:pt x="730216" y="1087897"/>
                    <a:pt x="795867" y="1219200"/>
                  </a:cubicBezTo>
                  <a:cubicBezTo>
                    <a:pt x="865974" y="1359414"/>
                    <a:pt x="749609" y="1175214"/>
                    <a:pt x="846667" y="1320800"/>
                  </a:cubicBezTo>
                  <a:cubicBezTo>
                    <a:pt x="852311" y="1303867"/>
                    <a:pt x="863600" y="1287849"/>
                    <a:pt x="863600" y="1270000"/>
                  </a:cubicBezTo>
                  <a:cubicBezTo>
                    <a:pt x="863600" y="1246727"/>
                    <a:pt x="863124" y="1185810"/>
                    <a:pt x="846667" y="1202266"/>
                  </a:cubicBezTo>
                  <a:cubicBezTo>
                    <a:pt x="822389" y="1226543"/>
                    <a:pt x="835378" y="1269999"/>
                    <a:pt x="829733" y="1303866"/>
                  </a:cubicBezTo>
                  <a:cubicBezTo>
                    <a:pt x="771152" y="1296543"/>
                    <a:pt x="655443" y="1283950"/>
                    <a:pt x="592667" y="1270000"/>
                  </a:cubicBezTo>
                  <a:cubicBezTo>
                    <a:pt x="492368" y="1247711"/>
                    <a:pt x="591436" y="1253066"/>
                    <a:pt x="491067" y="1253066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TextBox 16"/>
            <p:cNvSpPr txBox="1"/>
            <p:nvPr/>
          </p:nvSpPr>
          <p:spPr>
            <a:xfrm rot="21359168">
              <a:off x="1507678" y="2660853"/>
              <a:ext cx="1792843" cy="540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halkboard"/>
                  <a:cs typeface="Chalkboard"/>
                </a:rPr>
                <a:t>Option 0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9759657">
              <a:off x="2936515" y="3509142"/>
              <a:ext cx="1708574" cy="540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halkboard"/>
                  <a:cs typeface="Chalkboard"/>
                </a:rPr>
                <a:t>Option 1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153321">
              <a:off x="5761541" y="2885533"/>
              <a:ext cx="1757355" cy="540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halkboard"/>
                  <a:cs typeface="Chalkboard"/>
                </a:rPr>
                <a:t>Option n</a:t>
              </a:r>
              <a:endParaRPr lang="en-US" sz="1200" dirty="0">
                <a:latin typeface="Chalkboard"/>
                <a:cs typeface="Chalkbo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48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80149" y="1080187"/>
            <a:ext cx="7903601" cy="5484026"/>
          </a:xfrm>
          <a:custGeom>
            <a:avLst/>
            <a:gdLst>
              <a:gd name="connsiteX0" fmla="*/ 4298234 w 7903601"/>
              <a:gd name="connsiteY0" fmla="*/ 5484026 h 5484026"/>
              <a:gd name="connsiteX1" fmla="*/ 4250755 w 7903601"/>
              <a:gd name="connsiteY1" fmla="*/ 5353454 h 5484026"/>
              <a:gd name="connsiteX2" fmla="*/ 4227016 w 7903601"/>
              <a:gd name="connsiteY2" fmla="*/ 5282233 h 5484026"/>
              <a:gd name="connsiteX3" fmla="*/ 4227016 w 7903601"/>
              <a:gd name="connsiteY3" fmla="*/ 5068569 h 5484026"/>
              <a:gd name="connsiteX4" fmla="*/ 4250755 w 7903601"/>
              <a:gd name="connsiteY4" fmla="*/ 4997348 h 5484026"/>
              <a:gd name="connsiteX5" fmla="*/ 4357581 w 7903601"/>
              <a:gd name="connsiteY5" fmla="*/ 4807425 h 5484026"/>
              <a:gd name="connsiteX6" fmla="*/ 4393190 w 7903601"/>
              <a:gd name="connsiteY6" fmla="*/ 4759945 h 5484026"/>
              <a:gd name="connsiteX7" fmla="*/ 4476277 w 7903601"/>
              <a:gd name="connsiteY7" fmla="*/ 4676853 h 5484026"/>
              <a:gd name="connsiteX8" fmla="*/ 4523755 w 7903601"/>
              <a:gd name="connsiteY8" fmla="*/ 4629372 h 5484026"/>
              <a:gd name="connsiteX9" fmla="*/ 4559364 w 7903601"/>
              <a:gd name="connsiteY9" fmla="*/ 4593762 h 5484026"/>
              <a:gd name="connsiteX10" fmla="*/ 4594972 w 7903601"/>
              <a:gd name="connsiteY10" fmla="*/ 4558151 h 5484026"/>
              <a:gd name="connsiteX11" fmla="*/ 4666189 w 7903601"/>
              <a:gd name="connsiteY11" fmla="*/ 4510671 h 5484026"/>
              <a:gd name="connsiteX12" fmla="*/ 4701798 w 7903601"/>
              <a:gd name="connsiteY12" fmla="*/ 4486930 h 5484026"/>
              <a:gd name="connsiteX13" fmla="*/ 4796754 w 7903601"/>
              <a:gd name="connsiteY13" fmla="*/ 4427579 h 5484026"/>
              <a:gd name="connsiteX14" fmla="*/ 4844233 w 7903601"/>
              <a:gd name="connsiteY14" fmla="*/ 4415709 h 5484026"/>
              <a:gd name="connsiteX15" fmla="*/ 4927319 w 7903601"/>
              <a:gd name="connsiteY15" fmla="*/ 4391969 h 5484026"/>
              <a:gd name="connsiteX16" fmla="*/ 5129102 w 7903601"/>
              <a:gd name="connsiteY16" fmla="*/ 4368228 h 5484026"/>
              <a:gd name="connsiteX17" fmla="*/ 5366493 w 7903601"/>
              <a:gd name="connsiteY17" fmla="*/ 4356358 h 5484026"/>
              <a:gd name="connsiteX18" fmla="*/ 5675101 w 7903601"/>
              <a:gd name="connsiteY18" fmla="*/ 4320748 h 5484026"/>
              <a:gd name="connsiteX19" fmla="*/ 5746318 w 7903601"/>
              <a:gd name="connsiteY19" fmla="*/ 4308877 h 5484026"/>
              <a:gd name="connsiteX20" fmla="*/ 6126143 w 7903601"/>
              <a:gd name="connsiteY20" fmla="*/ 4273267 h 5484026"/>
              <a:gd name="connsiteX21" fmla="*/ 6221100 w 7903601"/>
              <a:gd name="connsiteY21" fmla="*/ 4237656 h 5484026"/>
              <a:gd name="connsiteX22" fmla="*/ 6316056 w 7903601"/>
              <a:gd name="connsiteY22" fmla="*/ 4213916 h 5484026"/>
              <a:gd name="connsiteX23" fmla="*/ 6363534 w 7903601"/>
              <a:gd name="connsiteY23" fmla="*/ 4202046 h 5484026"/>
              <a:gd name="connsiteX24" fmla="*/ 6434752 w 7903601"/>
              <a:gd name="connsiteY24" fmla="*/ 4178305 h 5484026"/>
              <a:gd name="connsiteX25" fmla="*/ 6494099 w 7903601"/>
              <a:gd name="connsiteY25" fmla="*/ 4154565 h 5484026"/>
              <a:gd name="connsiteX26" fmla="*/ 6541577 w 7903601"/>
              <a:gd name="connsiteY26" fmla="*/ 4142695 h 5484026"/>
              <a:gd name="connsiteX27" fmla="*/ 6577186 w 7903601"/>
              <a:gd name="connsiteY27" fmla="*/ 4130825 h 5484026"/>
              <a:gd name="connsiteX28" fmla="*/ 6624664 w 7903601"/>
              <a:gd name="connsiteY28" fmla="*/ 4118954 h 5484026"/>
              <a:gd name="connsiteX29" fmla="*/ 6672142 w 7903601"/>
              <a:gd name="connsiteY29" fmla="*/ 4095214 h 5484026"/>
              <a:gd name="connsiteX30" fmla="*/ 6778968 w 7903601"/>
              <a:gd name="connsiteY30" fmla="*/ 4047733 h 5484026"/>
              <a:gd name="connsiteX31" fmla="*/ 6826446 w 7903601"/>
              <a:gd name="connsiteY31" fmla="*/ 4012123 h 5484026"/>
              <a:gd name="connsiteX32" fmla="*/ 6909533 w 7903601"/>
              <a:gd name="connsiteY32" fmla="*/ 3976512 h 5484026"/>
              <a:gd name="connsiteX33" fmla="*/ 7016359 w 7903601"/>
              <a:gd name="connsiteY33" fmla="*/ 3893421 h 5484026"/>
              <a:gd name="connsiteX34" fmla="*/ 7051968 w 7903601"/>
              <a:gd name="connsiteY34" fmla="*/ 3869681 h 5484026"/>
              <a:gd name="connsiteX35" fmla="*/ 7087576 w 7903601"/>
              <a:gd name="connsiteY35" fmla="*/ 3857810 h 5484026"/>
              <a:gd name="connsiteX36" fmla="*/ 7158794 w 7903601"/>
              <a:gd name="connsiteY36" fmla="*/ 3798459 h 5484026"/>
              <a:gd name="connsiteX37" fmla="*/ 7194402 w 7903601"/>
              <a:gd name="connsiteY37" fmla="*/ 3786589 h 5484026"/>
              <a:gd name="connsiteX38" fmla="*/ 7265620 w 7903601"/>
              <a:gd name="connsiteY38" fmla="*/ 3727238 h 5484026"/>
              <a:gd name="connsiteX39" fmla="*/ 7372446 w 7903601"/>
              <a:gd name="connsiteY39" fmla="*/ 3632277 h 5484026"/>
              <a:gd name="connsiteX40" fmla="*/ 7431793 w 7903601"/>
              <a:gd name="connsiteY40" fmla="*/ 3561056 h 5484026"/>
              <a:gd name="connsiteX41" fmla="*/ 7479271 w 7903601"/>
              <a:gd name="connsiteY41" fmla="*/ 3489835 h 5484026"/>
              <a:gd name="connsiteX42" fmla="*/ 7503011 w 7903601"/>
              <a:gd name="connsiteY42" fmla="*/ 3466094 h 5484026"/>
              <a:gd name="connsiteX43" fmla="*/ 7550489 w 7903601"/>
              <a:gd name="connsiteY43" fmla="*/ 3394873 h 5484026"/>
              <a:gd name="connsiteX44" fmla="*/ 7574228 w 7903601"/>
              <a:gd name="connsiteY44" fmla="*/ 3359263 h 5484026"/>
              <a:gd name="connsiteX45" fmla="*/ 7609836 w 7903601"/>
              <a:gd name="connsiteY45" fmla="*/ 3288041 h 5484026"/>
              <a:gd name="connsiteX46" fmla="*/ 7621706 w 7903601"/>
              <a:gd name="connsiteY46" fmla="*/ 3252431 h 5484026"/>
              <a:gd name="connsiteX47" fmla="*/ 7645445 w 7903601"/>
              <a:gd name="connsiteY47" fmla="*/ 3216820 h 5484026"/>
              <a:gd name="connsiteX48" fmla="*/ 7657315 w 7903601"/>
              <a:gd name="connsiteY48" fmla="*/ 3181210 h 5484026"/>
              <a:gd name="connsiteX49" fmla="*/ 7681054 w 7903601"/>
              <a:gd name="connsiteY49" fmla="*/ 3121859 h 5484026"/>
              <a:gd name="connsiteX50" fmla="*/ 7692923 w 7903601"/>
              <a:gd name="connsiteY50" fmla="*/ 3074378 h 5484026"/>
              <a:gd name="connsiteX51" fmla="*/ 7728532 w 7903601"/>
              <a:gd name="connsiteY51" fmla="*/ 2979417 h 5484026"/>
              <a:gd name="connsiteX52" fmla="*/ 7752271 w 7903601"/>
              <a:gd name="connsiteY52" fmla="*/ 2943806 h 5484026"/>
              <a:gd name="connsiteX53" fmla="*/ 7776010 w 7903601"/>
              <a:gd name="connsiteY53" fmla="*/ 2872585 h 5484026"/>
              <a:gd name="connsiteX54" fmla="*/ 7799749 w 7903601"/>
              <a:gd name="connsiteY54" fmla="*/ 2777623 h 5484026"/>
              <a:gd name="connsiteX55" fmla="*/ 7823488 w 7903601"/>
              <a:gd name="connsiteY55" fmla="*/ 2730143 h 5484026"/>
              <a:gd name="connsiteX56" fmla="*/ 7835358 w 7903601"/>
              <a:gd name="connsiteY56" fmla="*/ 2694532 h 5484026"/>
              <a:gd name="connsiteX57" fmla="*/ 7859097 w 7903601"/>
              <a:gd name="connsiteY57" fmla="*/ 2658922 h 5484026"/>
              <a:gd name="connsiteX58" fmla="*/ 7870966 w 7903601"/>
              <a:gd name="connsiteY58" fmla="*/ 2587700 h 5484026"/>
              <a:gd name="connsiteX59" fmla="*/ 7882836 w 7903601"/>
              <a:gd name="connsiteY59" fmla="*/ 2528350 h 5484026"/>
              <a:gd name="connsiteX60" fmla="*/ 7894705 w 7903601"/>
              <a:gd name="connsiteY60" fmla="*/ 2445258 h 5484026"/>
              <a:gd name="connsiteX61" fmla="*/ 7847227 w 7903601"/>
              <a:gd name="connsiteY61" fmla="*/ 2255335 h 5484026"/>
              <a:gd name="connsiteX62" fmla="*/ 7752271 w 7903601"/>
              <a:gd name="connsiteY62" fmla="*/ 2267205 h 5484026"/>
              <a:gd name="connsiteX63" fmla="*/ 7657315 w 7903601"/>
              <a:gd name="connsiteY63" fmla="*/ 2338427 h 5484026"/>
              <a:gd name="connsiteX64" fmla="*/ 7645445 w 7903601"/>
              <a:gd name="connsiteY64" fmla="*/ 2374037 h 5484026"/>
              <a:gd name="connsiteX65" fmla="*/ 7621706 w 7903601"/>
              <a:gd name="connsiteY65" fmla="*/ 2421518 h 5484026"/>
              <a:gd name="connsiteX66" fmla="*/ 7609836 w 7903601"/>
              <a:gd name="connsiteY66" fmla="*/ 2468999 h 5484026"/>
              <a:gd name="connsiteX67" fmla="*/ 7586097 w 7903601"/>
              <a:gd name="connsiteY67" fmla="*/ 2516479 h 5484026"/>
              <a:gd name="connsiteX68" fmla="*/ 7574228 w 7903601"/>
              <a:gd name="connsiteY68" fmla="*/ 2552090 h 5484026"/>
              <a:gd name="connsiteX69" fmla="*/ 7538619 w 7903601"/>
              <a:gd name="connsiteY69" fmla="*/ 2635181 h 5484026"/>
              <a:gd name="connsiteX70" fmla="*/ 7526750 w 7903601"/>
              <a:gd name="connsiteY70" fmla="*/ 2706402 h 5484026"/>
              <a:gd name="connsiteX71" fmla="*/ 7514880 w 7903601"/>
              <a:gd name="connsiteY71" fmla="*/ 2742013 h 5484026"/>
              <a:gd name="connsiteX72" fmla="*/ 7503011 w 7903601"/>
              <a:gd name="connsiteY72" fmla="*/ 2801364 h 5484026"/>
              <a:gd name="connsiteX73" fmla="*/ 7455532 w 7903601"/>
              <a:gd name="connsiteY73" fmla="*/ 2967546 h 5484026"/>
              <a:gd name="connsiteX74" fmla="*/ 7431793 w 7903601"/>
              <a:gd name="connsiteY74" fmla="*/ 3038768 h 5484026"/>
              <a:gd name="connsiteX75" fmla="*/ 7396185 w 7903601"/>
              <a:gd name="connsiteY75" fmla="*/ 3074378 h 5484026"/>
              <a:gd name="connsiteX76" fmla="*/ 7324967 w 7903601"/>
              <a:gd name="connsiteY76" fmla="*/ 3098118 h 5484026"/>
              <a:gd name="connsiteX77" fmla="*/ 7289359 w 7903601"/>
              <a:gd name="connsiteY77" fmla="*/ 3062508 h 5484026"/>
              <a:gd name="connsiteX78" fmla="*/ 7265620 w 7903601"/>
              <a:gd name="connsiteY78" fmla="*/ 2991287 h 5484026"/>
              <a:gd name="connsiteX79" fmla="*/ 7241881 w 7903601"/>
              <a:gd name="connsiteY79" fmla="*/ 2920066 h 5484026"/>
              <a:gd name="connsiteX80" fmla="*/ 7230011 w 7903601"/>
              <a:gd name="connsiteY80" fmla="*/ 2860715 h 5484026"/>
              <a:gd name="connsiteX81" fmla="*/ 7218141 w 7903601"/>
              <a:gd name="connsiteY81" fmla="*/ 2765753 h 5484026"/>
              <a:gd name="connsiteX82" fmla="*/ 7182533 w 7903601"/>
              <a:gd name="connsiteY82" fmla="*/ 2682662 h 5484026"/>
              <a:gd name="connsiteX83" fmla="*/ 7158794 w 7903601"/>
              <a:gd name="connsiteY83" fmla="*/ 2611441 h 5484026"/>
              <a:gd name="connsiteX84" fmla="*/ 7135055 w 7903601"/>
              <a:gd name="connsiteY84" fmla="*/ 2575830 h 5484026"/>
              <a:gd name="connsiteX85" fmla="*/ 7099446 w 7903601"/>
              <a:gd name="connsiteY85" fmla="*/ 2492739 h 5484026"/>
              <a:gd name="connsiteX86" fmla="*/ 7051968 w 7903601"/>
              <a:gd name="connsiteY86" fmla="*/ 2421518 h 5484026"/>
              <a:gd name="connsiteX87" fmla="*/ 7004490 w 7903601"/>
              <a:gd name="connsiteY87" fmla="*/ 2397778 h 5484026"/>
              <a:gd name="connsiteX88" fmla="*/ 6968881 w 7903601"/>
              <a:gd name="connsiteY88" fmla="*/ 2362167 h 5484026"/>
              <a:gd name="connsiteX89" fmla="*/ 6897664 w 7903601"/>
              <a:gd name="connsiteY89" fmla="*/ 2338427 h 5484026"/>
              <a:gd name="connsiteX90" fmla="*/ 6731490 w 7903601"/>
              <a:gd name="connsiteY90" fmla="*/ 2374037 h 5484026"/>
              <a:gd name="connsiteX91" fmla="*/ 6707751 w 7903601"/>
              <a:gd name="connsiteY91" fmla="*/ 2397778 h 5484026"/>
              <a:gd name="connsiteX92" fmla="*/ 6672142 w 7903601"/>
              <a:gd name="connsiteY92" fmla="*/ 2528350 h 5484026"/>
              <a:gd name="connsiteX93" fmla="*/ 6684012 w 7903601"/>
              <a:gd name="connsiteY93" fmla="*/ 2730143 h 5484026"/>
              <a:gd name="connsiteX94" fmla="*/ 6695882 w 7903601"/>
              <a:gd name="connsiteY94" fmla="*/ 2813234 h 5484026"/>
              <a:gd name="connsiteX95" fmla="*/ 6707751 w 7903601"/>
              <a:gd name="connsiteY95" fmla="*/ 2908196 h 5484026"/>
              <a:gd name="connsiteX96" fmla="*/ 6695882 w 7903601"/>
              <a:gd name="connsiteY96" fmla="*/ 3133729 h 5484026"/>
              <a:gd name="connsiteX97" fmla="*/ 6684012 w 7903601"/>
              <a:gd name="connsiteY97" fmla="*/ 3169340 h 5484026"/>
              <a:gd name="connsiteX98" fmla="*/ 6624664 w 7903601"/>
              <a:gd name="connsiteY98" fmla="*/ 3264301 h 5484026"/>
              <a:gd name="connsiteX99" fmla="*/ 6565317 w 7903601"/>
              <a:gd name="connsiteY99" fmla="*/ 3347392 h 5484026"/>
              <a:gd name="connsiteX100" fmla="*/ 6505969 w 7903601"/>
              <a:gd name="connsiteY100" fmla="*/ 3406743 h 5484026"/>
              <a:gd name="connsiteX101" fmla="*/ 6482230 w 7903601"/>
              <a:gd name="connsiteY101" fmla="*/ 3430484 h 5484026"/>
              <a:gd name="connsiteX102" fmla="*/ 6422882 w 7903601"/>
              <a:gd name="connsiteY102" fmla="*/ 3466094 h 5484026"/>
              <a:gd name="connsiteX103" fmla="*/ 6304187 w 7903601"/>
              <a:gd name="connsiteY103" fmla="*/ 3572926 h 5484026"/>
              <a:gd name="connsiteX104" fmla="*/ 6244839 w 7903601"/>
              <a:gd name="connsiteY104" fmla="*/ 3608536 h 5484026"/>
              <a:gd name="connsiteX105" fmla="*/ 6209230 w 7903601"/>
              <a:gd name="connsiteY105" fmla="*/ 3632277 h 5484026"/>
              <a:gd name="connsiteX106" fmla="*/ 6173622 w 7903601"/>
              <a:gd name="connsiteY106" fmla="*/ 3644147 h 5484026"/>
              <a:gd name="connsiteX107" fmla="*/ 6126143 w 7903601"/>
              <a:gd name="connsiteY107" fmla="*/ 3667887 h 5484026"/>
              <a:gd name="connsiteX108" fmla="*/ 6031187 w 7903601"/>
              <a:gd name="connsiteY108" fmla="*/ 3691628 h 5484026"/>
              <a:gd name="connsiteX109" fmla="*/ 5995578 w 7903601"/>
              <a:gd name="connsiteY109" fmla="*/ 3703498 h 5484026"/>
              <a:gd name="connsiteX110" fmla="*/ 5948100 w 7903601"/>
              <a:gd name="connsiteY110" fmla="*/ 3715368 h 5484026"/>
              <a:gd name="connsiteX111" fmla="*/ 5912492 w 7903601"/>
              <a:gd name="connsiteY111" fmla="*/ 3727238 h 5484026"/>
              <a:gd name="connsiteX112" fmla="*/ 5853144 w 7903601"/>
              <a:gd name="connsiteY112" fmla="*/ 3750979 h 5484026"/>
              <a:gd name="connsiteX113" fmla="*/ 5793796 w 7903601"/>
              <a:gd name="connsiteY113" fmla="*/ 3762849 h 5484026"/>
              <a:gd name="connsiteX114" fmla="*/ 5722579 w 7903601"/>
              <a:gd name="connsiteY114" fmla="*/ 3786589 h 5484026"/>
              <a:gd name="connsiteX115" fmla="*/ 5686970 w 7903601"/>
              <a:gd name="connsiteY115" fmla="*/ 3798459 h 5484026"/>
              <a:gd name="connsiteX116" fmla="*/ 5651362 w 7903601"/>
              <a:gd name="connsiteY116" fmla="*/ 3810330 h 5484026"/>
              <a:gd name="connsiteX117" fmla="*/ 5592014 w 7903601"/>
              <a:gd name="connsiteY117" fmla="*/ 3822200 h 5484026"/>
              <a:gd name="connsiteX118" fmla="*/ 5497058 w 7903601"/>
              <a:gd name="connsiteY118" fmla="*/ 3857810 h 5484026"/>
              <a:gd name="connsiteX119" fmla="*/ 5342753 w 7903601"/>
              <a:gd name="connsiteY119" fmla="*/ 3893421 h 5484026"/>
              <a:gd name="connsiteX120" fmla="*/ 5259667 w 7903601"/>
              <a:gd name="connsiteY120" fmla="*/ 3905291 h 5484026"/>
              <a:gd name="connsiteX121" fmla="*/ 5200319 w 7903601"/>
              <a:gd name="connsiteY121" fmla="*/ 3917161 h 5484026"/>
              <a:gd name="connsiteX122" fmla="*/ 5117232 w 7903601"/>
              <a:gd name="connsiteY122" fmla="*/ 3929032 h 5484026"/>
              <a:gd name="connsiteX123" fmla="*/ 4951059 w 7903601"/>
              <a:gd name="connsiteY123" fmla="*/ 3917161 h 5484026"/>
              <a:gd name="connsiteX124" fmla="*/ 4844233 w 7903601"/>
              <a:gd name="connsiteY124" fmla="*/ 3881551 h 5484026"/>
              <a:gd name="connsiteX125" fmla="*/ 4773015 w 7903601"/>
              <a:gd name="connsiteY125" fmla="*/ 3857810 h 5484026"/>
              <a:gd name="connsiteX126" fmla="*/ 4689929 w 7903601"/>
              <a:gd name="connsiteY126" fmla="*/ 3810330 h 5484026"/>
              <a:gd name="connsiteX127" fmla="*/ 4618711 w 7903601"/>
              <a:gd name="connsiteY127" fmla="*/ 3762849 h 5484026"/>
              <a:gd name="connsiteX128" fmla="*/ 4594972 w 7903601"/>
              <a:gd name="connsiteY128" fmla="*/ 3727238 h 5484026"/>
              <a:gd name="connsiteX129" fmla="*/ 4594972 w 7903601"/>
              <a:gd name="connsiteY129" fmla="*/ 3561056 h 5484026"/>
              <a:gd name="connsiteX130" fmla="*/ 4618711 w 7903601"/>
              <a:gd name="connsiteY130" fmla="*/ 3489835 h 5484026"/>
              <a:gd name="connsiteX131" fmla="*/ 4654320 w 7903601"/>
              <a:gd name="connsiteY131" fmla="*/ 3442354 h 5484026"/>
              <a:gd name="connsiteX132" fmla="*/ 4701798 w 7903601"/>
              <a:gd name="connsiteY132" fmla="*/ 3347392 h 5484026"/>
              <a:gd name="connsiteX133" fmla="*/ 4773015 w 7903601"/>
              <a:gd name="connsiteY133" fmla="*/ 3264301 h 5484026"/>
              <a:gd name="connsiteX134" fmla="*/ 4796754 w 7903601"/>
              <a:gd name="connsiteY134" fmla="*/ 3228691 h 5484026"/>
              <a:gd name="connsiteX135" fmla="*/ 4832363 w 7903601"/>
              <a:gd name="connsiteY135" fmla="*/ 3193080 h 5484026"/>
              <a:gd name="connsiteX136" fmla="*/ 4879841 w 7903601"/>
              <a:gd name="connsiteY136" fmla="*/ 3133729 h 5484026"/>
              <a:gd name="connsiteX137" fmla="*/ 4915450 w 7903601"/>
              <a:gd name="connsiteY137" fmla="*/ 3109989 h 5484026"/>
              <a:gd name="connsiteX138" fmla="*/ 4986667 w 7903601"/>
              <a:gd name="connsiteY138" fmla="*/ 3050638 h 5484026"/>
              <a:gd name="connsiteX139" fmla="*/ 5046015 w 7903601"/>
              <a:gd name="connsiteY139" fmla="*/ 3015027 h 5484026"/>
              <a:gd name="connsiteX140" fmla="*/ 5105363 w 7903601"/>
              <a:gd name="connsiteY140" fmla="*/ 2967546 h 5484026"/>
              <a:gd name="connsiteX141" fmla="*/ 5176580 w 7903601"/>
              <a:gd name="connsiteY141" fmla="*/ 2920066 h 5484026"/>
              <a:gd name="connsiteX142" fmla="*/ 5224058 w 7903601"/>
              <a:gd name="connsiteY142" fmla="*/ 2884455 h 5484026"/>
              <a:gd name="connsiteX143" fmla="*/ 5295275 w 7903601"/>
              <a:gd name="connsiteY143" fmla="*/ 2836974 h 5484026"/>
              <a:gd name="connsiteX144" fmla="*/ 5342753 w 7903601"/>
              <a:gd name="connsiteY144" fmla="*/ 2801364 h 5484026"/>
              <a:gd name="connsiteX145" fmla="*/ 5413971 w 7903601"/>
              <a:gd name="connsiteY145" fmla="*/ 2753883 h 5484026"/>
              <a:gd name="connsiteX146" fmla="*/ 5461449 w 7903601"/>
              <a:gd name="connsiteY146" fmla="*/ 2718273 h 5484026"/>
              <a:gd name="connsiteX147" fmla="*/ 5497058 w 7903601"/>
              <a:gd name="connsiteY147" fmla="*/ 2694532 h 5484026"/>
              <a:gd name="connsiteX148" fmla="*/ 5532666 w 7903601"/>
              <a:gd name="connsiteY148" fmla="*/ 2658922 h 5484026"/>
              <a:gd name="connsiteX149" fmla="*/ 5580144 w 7903601"/>
              <a:gd name="connsiteY149" fmla="*/ 2635181 h 5484026"/>
              <a:gd name="connsiteX150" fmla="*/ 5663231 w 7903601"/>
              <a:gd name="connsiteY150" fmla="*/ 2552090 h 5484026"/>
              <a:gd name="connsiteX151" fmla="*/ 5758188 w 7903601"/>
              <a:gd name="connsiteY151" fmla="*/ 2457128 h 5484026"/>
              <a:gd name="connsiteX152" fmla="*/ 5793796 w 7903601"/>
              <a:gd name="connsiteY152" fmla="*/ 2421518 h 5484026"/>
              <a:gd name="connsiteX153" fmla="*/ 5841274 w 7903601"/>
              <a:gd name="connsiteY153" fmla="*/ 2374037 h 5484026"/>
              <a:gd name="connsiteX154" fmla="*/ 5900622 w 7903601"/>
              <a:gd name="connsiteY154" fmla="*/ 2326556 h 5484026"/>
              <a:gd name="connsiteX155" fmla="*/ 5948100 w 7903601"/>
              <a:gd name="connsiteY155" fmla="*/ 2290946 h 5484026"/>
              <a:gd name="connsiteX156" fmla="*/ 6019317 w 7903601"/>
              <a:gd name="connsiteY156" fmla="*/ 2219725 h 5484026"/>
              <a:gd name="connsiteX157" fmla="*/ 6043057 w 7903601"/>
              <a:gd name="connsiteY157" fmla="*/ 2195984 h 5484026"/>
              <a:gd name="connsiteX158" fmla="*/ 6102404 w 7903601"/>
              <a:gd name="connsiteY158" fmla="*/ 2136633 h 5484026"/>
              <a:gd name="connsiteX159" fmla="*/ 6173622 w 7903601"/>
              <a:gd name="connsiteY159" fmla="*/ 2053542 h 5484026"/>
              <a:gd name="connsiteX160" fmla="*/ 6280447 w 7903601"/>
              <a:gd name="connsiteY160" fmla="*/ 1958581 h 5484026"/>
              <a:gd name="connsiteX161" fmla="*/ 6304187 w 7903601"/>
              <a:gd name="connsiteY161" fmla="*/ 1934840 h 5484026"/>
              <a:gd name="connsiteX162" fmla="*/ 6363534 w 7903601"/>
              <a:gd name="connsiteY162" fmla="*/ 1851749 h 5484026"/>
              <a:gd name="connsiteX163" fmla="*/ 6387273 w 7903601"/>
              <a:gd name="connsiteY163" fmla="*/ 1804268 h 5484026"/>
              <a:gd name="connsiteX164" fmla="*/ 6399143 w 7903601"/>
              <a:gd name="connsiteY164" fmla="*/ 1768658 h 5484026"/>
              <a:gd name="connsiteX165" fmla="*/ 6422882 w 7903601"/>
              <a:gd name="connsiteY165" fmla="*/ 1744917 h 5484026"/>
              <a:gd name="connsiteX166" fmla="*/ 6446621 w 7903601"/>
              <a:gd name="connsiteY166" fmla="*/ 1673696 h 5484026"/>
              <a:gd name="connsiteX167" fmla="*/ 6458491 w 7903601"/>
              <a:gd name="connsiteY167" fmla="*/ 1638086 h 5484026"/>
              <a:gd name="connsiteX168" fmla="*/ 6470360 w 7903601"/>
              <a:gd name="connsiteY168" fmla="*/ 1590605 h 5484026"/>
              <a:gd name="connsiteX169" fmla="*/ 6494099 w 7903601"/>
              <a:gd name="connsiteY169" fmla="*/ 1507514 h 5484026"/>
              <a:gd name="connsiteX170" fmla="*/ 6517838 w 7903601"/>
              <a:gd name="connsiteY170" fmla="*/ 1388812 h 5484026"/>
              <a:gd name="connsiteX171" fmla="*/ 6541577 w 7903601"/>
              <a:gd name="connsiteY171" fmla="*/ 1246369 h 5484026"/>
              <a:gd name="connsiteX172" fmla="*/ 6529708 w 7903601"/>
              <a:gd name="connsiteY172" fmla="*/ 1008966 h 5484026"/>
              <a:gd name="connsiteX173" fmla="*/ 6517838 w 7903601"/>
              <a:gd name="connsiteY173" fmla="*/ 973355 h 5484026"/>
              <a:gd name="connsiteX174" fmla="*/ 6494099 w 7903601"/>
              <a:gd name="connsiteY174" fmla="*/ 937745 h 5484026"/>
              <a:gd name="connsiteX175" fmla="*/ 6434752 w 7903601"/>
              <a:gd name="connsiteY175" fmla="*/ 949615 h 5484026"/>
              <a:gd name="connsiteX176" fmla="*/ 6399143 w 7903601"/>
              <a:gd name="connsiteY176" fmla="*/ 973355 h 5484026"/>
              <a:gd name="connsiteX177" fmla="*/ 6351665 w 7903601"/>
              <a:gd name="connsiteY177" fmla="*/ 1008966 h 5484026"/>
              <a:gd name="connsiteX178" fmla="*/ 6280447 w 7903601"/>
              <a:gd name="connsiteY178" fmla="*/ 1103927 h 5484026"/>
              <a:gd name="connsiteX179" fmla="*/ 6244839 w 7903601"/>
              <a:gd name="connsiteY179" fmla="*/ 1151408 h 5484026"/>
              <a:gd name="connsiteX180" fmla="*/ 6161752 w 7903601"/>
              <a:gd name="connsiteY180" fmla="*/ 1270110 h 5484026"/>
              <a:gd name="connsiteX181" fmla="*/ 6126143 w 7903601"/>
              <a:gd name="connsiteY181" fmla="*/ 1293850 h 5484026"/>
              <a:gd name="connsiteX182" fmla="*/ 6054926 w 7903601"/>
              <a:gd name="connsiteY182" fmla="*/ 1341331 h 5484026"/>
              <a:gd name="connsiteX183" fmla="*/ 5995578 w 7903601"/>
              <a:gd name="connsiteY183" fmla="*/ 1329461 h 5484026"/>
              <a:gd name="connsiteX184" fmla="*/ 5983709 w 7903601"/>
              <a:gd name="connsiteY184" fmla="*/ 1293850 h 5484026"/>
              <a:gd name="connsiteX185" fmla="*/ 5959970 w 7903601"/>
              <a:gd name="connsiteY185" fmla="*/ 1198889 h 5484026"/>
              <a:gd name="connsiteX186" fmla="*/ 5948100 w 7903601"/>
              <a:gd name="connsiteY186" fmla="*/ 1163278 h 5484026"/>
              <a:gd name="connsiteX187" fmla="*/ 5924361 w 7903601"/>
              <a:gd name="connsiteY187" fmla="*/ 1056446 h 5484026"/>
              <a:gd name="connsiteX188" fmla="*/ 5900622 w 7903601"/>
              <a:gd name="connsiteY188" fmla="*/ 1008966 h 5484026"/>
              <a:gd name="connsiteX189" fmla="*/ 5853144 w 7903601"/>
              <a:gd name="connsiteY189" fmla="*/ 914004 h 5484026"/>
              <a:gd name="connsiteX190" fmla="*/ 5770057 w 7903601"/>
              <a:gd name="connsiteY190" fmla="*/ 878394 h 5484026"/>
              <a:gd name="connsiteX191" fmla="*/ 5675101 w 7903601"/>
              <a:gd name="connsiteY191" fmla="*/ 890264 h 5484026"/>
              <a:gd name="connsiteX192" fmla="*/ 5627623 w 7903601"/>
              <a:gd name="connsiteY192" fmla="*/ 937745 h 5484026"/>
              <a:gd name="connsiteX193" fmla="*/ 5603883 w 7903601"/>
              <a:gd name="connsiteY193" fmla="*/ 973355 h 5484026"/>
              <a:gd name="connsiteX194" fmla="*/ 5568275 w 7903601"/>
              <a:gd name="connsiteY194" fmla="*/ 1056446 h 5484026"/>
              <a:gd name="connsiteX195" fmla="*/ 5580144 w 7903601"/>
              <a:gd name="connsiteY195" fmla="*/ 1270110 h 5484026"/>
              <a:gd name="connsiteX196" fmla="*/ 5592014 w 7903601"/>
              <a:gd name="connsiteY196" fmla="*/ 1317591 h 5484026"/>
              <a:gd name="connsiteX197" fmla="*/ 5603883 w 7903601"/>
              <a:gd name="connsiteY197" fmla="*/ 1376942 h 5484026"/>
              <a:gd name="connsiteX198" fmla="*/ 5592014 w 7903601"/>
              <a:gd name="connsiteY198" fmla="*/ 1614345 h 5484026"/>
              <a:gd name="connsiteX199" fmla="*/ 5580144 w 7903601"/>
              <a:gd name="connsiteY199" fmla="*/ 1673696 h 5484026"/>
              <a:gd name="connsiteX200" fmla="*/ 5556405 w 7903601"/>
              <a:gd name="connsiteY200" fmla="*/ 1756787 h 5484026"/>
              <a:gd name="connsiteX201" fmla="*/ 5544536 w 7903601"/>
              <a:gd name="connsiteY201" fmla="*/ 1804268 h 5484026"/>
              <a:gd name="connsiteX202" fmla="*/ 5485188 w 7903601"/>
              <a:gd name="connsiteY202" fmla="*/ 1899230 h 5484026"/>
              <a:gd name="connsiteX203" fmla="*/ 5425840 w 7903601"/>
              <a:gd name="connsiteY203" fmla="*/ 1958581 h 5484026"/>
              <a:gd name="connsiteX204" fmla="*/ 5354623 w 7903601"/>
              <a:gd name="connsiteY204" fmla="*/ 2029802 h 5484026"/>
              <a:gd name="connsiteX205" fmla="*/ 5259667 w 7903601"/>
              <a:gd name="connsiteY205" fmla="*/ 2101023 h 5484026"/>
              <a:gd name="connsiteX206" fmla="*/ 5176580 w 7903601"/>
              <a:gd name="connsiteY206" fmla="*/ 2184114 h 5484026"/>
              <a:gd name="connsiteX207" fmla="*/ 5081624 w 7903601"/>
              <a:gd name="connsiteY207" fmla="*/ 2243465 h 5484026"/>
              <a:gd name="connsiteX208" fmla="*/ 5057884 w 7903601"/>
              <a:gd name="connsiteY208" fmla="*/ 2267205 h 5484026"/>
              <a:gd name="connsiteX209" fmla="*/ 5022276 w 7903601"/>
              <a:gd name="connsiteY209" fmla="*/ 2290946 h 5484026"/>
              <a:gd name="connsiteX210" fmla="*/ 4986667 w 7903601"/>
              <a:gd name="connsiteY210" fmla="*/ 2326556 h 5484026"/>
              <a:gd name="connsiteX211" fmla="*/ 4915450 w 7903601"/>
              <a:gd name="connsiteY211" fmla="*/ 2362167 h 5484026"/>
              <a:gd name="connsiteX212" fmla="*/ 4844233 w 7903601"/>
              <a:gd name="connsiteY212" fmla="*/ 2385907 h 5484026"/>
              <a:gd name="connsiteX213" fmla="*/ 4796754 w 7903601"/>
              <a:gd name="connsiteY213" fmla="*/ 2374037 h 5484026"/>
              <a:gd name="connsiteX214" fmla="*/ 4773015 w 7903601"/>
              <a:gd name="connsiteY214" fmla="*/ 2207855 h 5484026"/>
              <a:gd name="connsiteX215" fmla="*/ 4844233 w 7903601"/>
              <a:gd name="connsiteY215" fmla="*/ 2089153 h 5484026"/>
              <a:gd name="connsiteX216" fmla="*/ 4903580 w 7903601"/>
              <a:gd name="connsiteY216" fmla="*/ 2006061 h 5484026"/>
              <a:gd name="connsiteX217" fmla="*/ 4927319 w 7903601"/>
              <a:gd name="connsiteY217" fmla="*/ 1958581 h 5484026"/>
              <a:gd name="connsiteX218" fmla="*/ 4998537 w 7903601"/>
              <a:gd name="connsiteY218" fmla="*/ 1875489 h 5484026"/>
              <a:gd name="connsiteX219" fmla="*/ 5046015 w 7903601"/>
              <a:gd name="connsiteY219" fmla="*/ 1792398 h 5484026"/>
              <a:gd name="connsiteX220" fmla="*/ 5081624 w 7903601"/>
              <a:gd name="connsiteY220" fmla="*/ 1733047 h 5484026"/>
              <a:gd name="connsiteX221" fmla="*/ 5129102 w 7903601"/>
              <a:gd name="connsiteY221" fmla="*/ 1661826 h 5484026"/>
              <a:gd name="connsiteX222" fmla="*/ 5152841 w 7903601"/>
              <a:gd name="connsiteY222" fmla="*/ 1590605 h 5484026"/>
              <a:gd name="connsiteX223" fmla="*/ 5188449 w 7903601"/>
              <a:gd name="connsiteY223" fmla="*/ 1519384 h 5484026"/>
              <a:gd name="connsiteX224" fmla="*/ 5235928 w 7903601"/>
              <a:gd name="connsiteY224" fmla="*/ 1471903 h 5484026"/>
              <a:gd name="connsiteX225" fmla="*/ 5247797 w 7903601"/>
              <a:gd name="connsiteY225" fmla="*/ 1436292 h 5484026"/>
              <a:gd name="connsiteX226" fmla="*/ 5295275 w 7903601"/>
              <a:gd name="connsiteY226" fmla="*/ 1365071 h 5484026"/>
              <a:gd name="connsiteX227" fmla="*/ 5354623 w 7903601"/>
              <a:gd name="connsiteY227" fmla="*/ 1258240 h 5484026"/>
              <a:gd name="connsiteX228" fmla="*/ 5413971 w 7903601"/>
              <a:gd name="connsiteY228" fmla="*/ 1198889 h 5484026"/>
              <a:gd name="connsiteX229" fmla="*/ 5437710 w 7903601"/>
              <a:gd name="connsiteY229" fmla="*/ 1163278 h 5484026"/>
              <a:gd name="connsiteX230" fmla="*/ 5485188 w 7903601"/>
              <a:gd name="connsiteY230" fmla="*/ 1103927 h 5484026"/>
              <a:gd name="connsiteX231" fmla="*/ 5520797 w 7903601"/>
              <a:gd name="connsiteY231" fmla="*/ 1044576 h 5484026"/>
              <a:gd name="connsiteX232" fmla="*/ 5532666 w 7903601"/>
              <a:gd name="connsiteY232" fmla="*/ 997096 h 5484026"/>
              <a:gd name="connsiteX233" fmla="*/ 5544536 w 7903601"/>
              <a:gd name="connsiteY233" fmla="*/ 937745 h 5484026"/>
              <a:gd name="connsiteX234" fmla="*/ 5556405 w 7903601"/>
              <a:gd name="connsiteY234" fmla="*/ 902134 h 5484026"/>
              <a:gd name="connsiteX235" fmla="*/ 5532666 w 7903601"/>
              <a:gd name="connsiteY235" fmla="*/ 795302 h 5484026"/>
              <a:gd name="connsiteX236" fmla="*/ 5497058 w 7903601"/>
              <a:gd name="connsiteY236" fmla="*/ 771562 h 5484026"/>
              <a:gd name="connsiteX237" fmla="*/ 5342753 w 7903601"/>
              <a:gd name="connsiteY237" fmla="*/ 783432 h 5484026"/>
              <a:gd name="connsiteX238" fmla="*/ 5271536 w 7903601"/>
              <a:gd name="connsiteY238" fmla="*/ 807173 h 5484026"/>
              <a:gd name="connsiteX239" fmla="*/ 5235928 w 7903601"/>
              <a:gd name="connsiteY239" fmla="*/ 842783 h 5484026"/>
              <a:gd name="connsiteX240" fmla="*/ 5140971 w 7903601"/>
              <a:gd name="connsiteY240" fmla="*/ 925874 h 5484026"/>
              <a:gd name="connsiteX241" fmla="*/ 5105363 w 7903601"/>
              <a:gd name="connsiteY241" fmla="*/ 985225 h 5484026"/>
              <a:gd name="connsiteX242" fmla="*/ 5081624 w 7903601"/>
              <a:gd name="connsiteY242" fmla="*/ 1056446 h 5484026"/>
              <a:gd name="connsiteX243" fmla="*/ 5057884 w 7903601"/>
              <a:gd name="connsiteY243" fmla="*/ 1092057 h 5484026"/>
              <a:gd name="connsiteX244" fmla="*/ 5046015 w 7903601"/>
              <a:gd name="connsiteY244" fmla="*/ 1127668 h 5484026"/>
              <a:gd name="connsiteX245" fmla="*/ 4986667 w 7903601"/>
              <a:gd name="connsiteY245" fmla="*/ 1234499 h 5484026"/>
              <a:gd name="connsiteX246" fmla="*/ 4927319 w 7903601"/>
              <a:gd name="connsiteY246" fmla="*/ 1305720 h 5484026"/>
              <a:gd name="connsiteX247" fmla="*/ 4903580 w 7903601"/>
              <a:gd name="connsiteY247" fmla="*/ 1270110 h 5484026"/>
              <a:gd name="connsiteX248" fmla="*/ 4891711 w 7903601"/>
              <a:gd name="connsiteY248" fmla="*/ 1234499 h 5484026"/>
              <a:gd name="connsiteX249" fmla="*/ 4856102 w 7903601"/>
              <a:gd name="connsiteY249" fmla="*/ 1198889 h 5484026"/>
              <a:gd name="connsiteX250" fmla="*/ 4844233 w 7903601"/>
              <a:gd name="connsiteY250" fmla="*/ 1163278 h 5484026"/>
              <a:gd name="connsiteX251" fmla="*/ 4796754 w 7903601"/>
              <a:gd name="connsiteY251" fmla="*/ 1092057 h 5484026"/>
              <a:gd name="connsiteX252" fmla="*/ 4761146 w 7903601"/>
              <a:gd name="connsiteY252" fmla="*/ 1020836 h 5484026"/>
              <a:gd name="connsiteX253" fmla="*/ 4737407 w 7903601"/>
              <a:gd name="connsiteY253" fmla="*/ 949615 h 5484026"/>
              <a:gd name="connsiteX254" fmla="*/ 4630581 w 7903601"/>
              <a:gd name="connsiteY254" fmla="*/ 819043 h 5484026"/>
              <a:gd name="connsiteX255" fmla="*/ 4606842 w 7903601"/>
              <a:gd name="connsiteY255" fmla="*/ 795302 h 5484026"/>
              <a:gd name="connsiteX256" fmla="*/ 4523755 w 7903601"/>
              <a:gd name="connsiteY256" fmla="*/ 771562 h 5484026"/>
              <a:gd name="connsiteX257" fmla="*/ 4428799 w 7903601"/>
              <a:gd name="connsiteY257" fmla="*/ 783432 h 5484026"/>
              <a:gd name="connsiteX258" fmla="*/ 4357581 w 7903601"/>
              <a:gd name="connsiteY258" fmla="*/ 866524 h 5484026"/>
              <a:gd name="connsiteX259" fmla="*/ 4333842 w 7903601"/>
              <a:gd name="connsiteY259" fmla="*/ 937745 h 5484026"/>
              <a:gd name="connsiteX260" fmla="*/ 4310103 w 7903601"/>
              <a:gd name="connsiteY260" fmla="*/ 1020836 h 5484026"/>
              <a:gd name="connsiteX261" fmla="*/ 4321973 w 7903601"/>
              <a:gd name="connsiteY261" fmla="*/ 1151408 h 5484026"/>
              <a:gd name="connsiteX262" fmla="*/ 4333842 w 7903601"/>
              <a:gd name="connsiteY262" fmla="*/ 1198889 h 5484026"/>
              <a:gd name="connsiteX263" fmla="*/ 4357581 w 7903601"/>
              <a:gd name="connsiteY263" fmla="*/ 1365071 h 5484026"/>
              <a:gd name="connsiteX264" fmla="*/ 4345712 w 7903601"/>
              <a:gd name="connsiteY264" fmla="*/ 1614345 h 5484026"/>
              <a:gd name="connsiteX265" fmla="*/ 4333842 w 7903601"/>
              <a:gd name="connsiteY265" fmla="*/ 1709307 h 5484026"/>
              <a:gd name="connsiteX266" fmla="*/ 4321973 w 7903601"/>
              <a:gd name="connsiteY266" fmla="*/ 2029802 h 5484026"/>
              <a:gd name="connsiteX267" fmla="*/ 4286364 w 7903601"/>
              <a:gd name="connsiteY267" fmla="*/ 2101023 h 5484026"/>
              <a:gd name="connsiteX268" fmla="*/ 4238886 w 7903601"/>
              <a:gd name="connsiteY268" fmla="*/ 2195984 h 5484026"/>
              <a:gd name="connsiteX269" fmla="*/ 4203277 w 7903601"/>
              <a:gd name="connsiteY269" fmla="*/ 2255335 h 5484026"/>
              <a:gd name="connsiteX270" fmla="*/ 4179538 w 7903601"/>
              <a:gd name="connsiteY270" fmla="*/ 2314686 h 5484026"/>
              <a:gd name="connsiteX271" fmla="*/ 4167669 w 7903601"/>
              <a:gd name="connsiteY271" fmla="*/ 2350297 h 5484026"/>
              <a:gd name="connsiteX272" fmla="*/ 4143930 w 7903601"/>
              <a:gd name="connsiteY272" fmla="*/ 2385907 h 5484026"/>
              <a:gd name="connsiteX273" fmla="*/ 4072712 w 7903601"/>
              <a:gd name="connsiteY273" fmla="*/ 2374037 h 5484026"/>
              <a:gd name="connsiteX274" fmla="*/ 4048973 w 7903601"/>
              <a:gd name="connsiteY274" fmla="*/ 2338427 h 5484026"/>
              <a:gd name="connsiteX275" fmla="*/ 4025234 w 7903601"/>
              <a:gd name="connsiteY275" fmla="*/ 2314686 h 5484026"/>
              <a:gd name="connsiteX276" fmla="*/ 4001495 w 7903601"/>
              <a:gd name="connsiteY276" fmla="*/ 2231595 h 5484026"/>
              <a:gd name="connsiteX277" fmla="*/ 3977756 w 7903601"/>
              <a:gd name="connsiteY277" fmla="*/ 2160374 h 5484026"/>
              <a:gd name="connsiteX278" fmla="*/ 3954017 w 7903601"/>
              <a:gd name="connsiteY278" fmla="*/ 2053542 h 5484026"/>
              <a:gd name="connsiteX279" fmla="*/ 3965886 w 7903601"/>
              <a:gd name="connsiteY279" fmla="*/ 1887360 h 5484026"/>
              <a:gd name="connsiteX280" fmla="*/ 3977756 w 7903601"/>
              <a:gd name="connsiteY280" fmla="*/ 1851749 h 5484026"/>
              <a:gd name="connsiteX281" fmla="*/ 4013365 w 7903601"/>
              <a:gd name="connsiteY281" fmla="*/ 1733047 h 5484026"/>
              <a:gd name="connsiteX282" fmla="*/ 4060843 w 7903601"/>
              <a:gd name="connsiteY282" fmla="*/ 1649956 h 5484026"/>
              <a:gd name="connsiteX283" fmla="*/ 4096451 w 7903601"/>
              <a:gd name="connsiteY283" fmla="*/ 1543124 h 5484026"/>
              <a:gd name="connsiteX284" fmla="*/ 4120190 w 7903601"/>
              <a:gd name="connsiteY284" fmla="*/ 1507514 h 5484026"/>
              <a:gd name="connsiteX285" fmla="*/ 4132060 w 7903601"/>
              <a:gd name="connsiteY285" fmla="*/ 1471903 h 5484026"/>
              <a:gd name="connsiteX286" fmla="*/ 4155799 w 7903601"/>
              <a:gd name="connsiteY286" fmla="*/ 1376942 h 5484026"/>
              <a:gd name="connsiteX287" fmla="*/ 4167669 w 7903601"/>
              <a:gd name="connsiteY287" fmla="*/ 1329461 h 5484026"/>
              <a:gd name="connsiteX288" fmla="*/ 4167669 w 7903601"/>
              <a:gd name="connsiteY288" fmla="*/ 1020836 h 5484026"/>
              <a:gd name="connsiteX289" fmla="*/ 4155799 w 7903601"/>
              <a:gd name="connsiteY289" fmla="*/ 902134 h 5484026"/>
              <a:gd name="connsiteX290" fmla="*/ 4072712 w 7903601"/>
              <a:gd name="connsiteY290" fmla="*/ 854653 h 5484026"/>
              <a:gd name="connsiteX291" fmla="*/ 4025234 w 7903601"/>
              <a:gd name="connsiteY291" fmla="*/ 830913 h 5484026"/>
              <a:gd name="connsiteX292" fmla="*/ 3835321 w 7903601"/>
              <a:gd name="connsiteY292" fmla="*/ 842783 h 5484026"/>
              <a:gd name="connsiteX293" fmla="*/ 3799713 w 7903601"/>
              <a:gd name="connsiteY293" fmla="*/ 866524 h 5484026"/>
              <a:gd name="connsiteX294" fmla="*/ 3752235 w 7903601"/>
              <a:gd name="connsiteY294" fmla="*/ 890264 h 5484026"/>
              <a:gd name="connsiteX295" fmla="*/ 3657278 w 7903601"/>
              <a:gd name="connsiteY295" fmla="*/ 1032706 h 5484026"/>
              <a:gd name="connsiteX296" fmla="*/ 3645409 w 7903601"/>
              <a:gd name="connsiteY296" fmla="*/ 1068317 h 5484026"/>
              <a:gd name="connsiteX297" fmla="*/ 3633539 w 7903601"/>
              <a:gd name="connsiteY297" fmla="*/ 1115797 h 5484026"/>
              <a:gd name="connsiteX298" fmla="*/ 3609800 w 7903601"/>
              <a:gd name="connsiteY298" fmla="*/ 1388812 h 5484026"/>
              <a:gd name="connsiteX299" fmla="*/ 3586061 w 7903601"/>
              <a:gd name="connsiteY299" fmla="*/ 1566864 h 5484026"/>
              <a:gd name="connsiteX300" fmla="*/ 3562322 w 7903601"/>
              <a:gd name="connsiteY300" fmla="*/ 1626215 h 5484026"/>
              <a:gd name="connsiteX301" fmla="*/ 3538583 w 7903601"/>
              <a:gd name="connsiteY301" fmla="*/ 1804268 h 5484026"/>
              <a:gd name="connsiteX302" fmla="*/ 3550452 w 7903601"/>
              <a:gd name="connsiteY302" fmla="*/ 2148504 h 5484026"/>
              <a:gd name="connsiteX303" fmla="*/ 3538583 w 7903601"/>
              <a:gd name="connsiteY303" fmla="*/ 2480869 h 5484026"/>
              <a:gd name="connsiteX304" fmla="*/ 3514844 w 7903601"/>
              <a:gd name="connsiteY304" fmla="*/ 2528350 h 5484026"/>
              <a:gd name="connsiteX305" fmla="*/ 3455496 w 7903601"/>
              <a:gd name="connsiteY305" fmla="*/ 2599571 h 5484026"/>
              <a:gd name="connsiteX306" fmla="*/ 3419887 w 7903601"/>
              <a:gd name="connsiteY306" fmla="*/ 2623311 h 5484026"/>
              <a:gd name="connsiteX307" fmla="*/ 3277453 w 7903601"/>
              <a:gd name="connsiteY307" fmla="*/ 2611441 h 5484026"/>
              <a:gd name="connsiteX308" fmla="*/ 3182496 w 7903601"/>
              <a:gd name="connsiteY308" fmla="*/ 2552090 h 5484026"/>
              <a:gd name="connsiteX309" fmla="*/ 3111279 w 7903601"/>
              <a:gd name="connsiteY309" fmla="*/ 2468999 h 5484026"/>
              <a:gd name="connsiteX310" fmla="*/ 3087540 w 7903601"/>
              <a:gd name="connsiteY310" fmla="*/ 2433388 h 5484026"/>
              <a:gd name="connsiteX311" fmla="*/ 3051931 w 7903601"/>
              <a:gd name="connsiteY311" fmla="*/ 2350297 h 5484026"/>
              <a:gd name="connsiteX312" fmla="*/ 3028192 w 7903601"/>
              <a:gd name="connsiteY312" fmla="*/ 2314686 h 5484026"/>
              <a:gd name="connsiteX313" fmla="*/ 2992584 w 7903601"/>
              <a:gd name="connsiteY313" fmla="*/ 2207855 h 5484026"/>
              <a:gd name="connsiteX314" fmla="*/ 2956975 w 7903601"/>
              <a:gd name="connsiteY314" fmla="*/ 2112893 h 5484026"/>
              <a:gd name="connsiteX315" fmla="*/ 2968845 w 7903601"/>
              <a:gd name="connsiteY315" fmla="*/ 1958581 h 5484026"/>
              <a:gd name="connsiteX316" fmla="*/ 2980714 w 7903601"/>
              <a:gd name="connsiteY316" fmla="*/ 1922970 h 5484026"/>
              <a:gd name="connsiteX317" fmla="*/ 2992584 w 7903601"/>
              <a:gd name="connsiteY317" fmla="*/ 1875489 h 5484026"/>
              <a:gd name="connsiteX318" fmla="*/ 3016323 w 7903601"/>
              <a:gd name="connsiteY318" fmla="*/ 1649956 h 5484026"/>
              <a:gd name="connsiteX319" fmla="*/ 3040062 w 7903601"/>
              <a:gd name="connsiteY319" fmla="*/ 1614345 h 5484026"/>
              <a:gd name="connsiteX320" fmla="*/ 3051931 w 7903601"/>
              <a:gd name="connsiteY320" fmla="*/ 1578735 h 5484026"/>
              <a:gd name="connsiteX321" fmla="*/ 3099410 w 7903601"/>
              <a:gd name="connsiteY321" fmla="*/ 1460033 h 5484026"/>
              <a:gd name="connsiteX322" fmla="*/ 3135018 w 7903601"/>
              <a:gd name="connsiteY322" fmla="*/ 1293850 h 5484026"/>
              <a:gd name="connsiteX323" fmla="*/ 3146888 w 7903601"/>
              <a:gd name="connsiteY323" fmla="*/ 1187019 h 5484026"/>
              <a:gd name="connsiteX324" fmla="*/ 3182496 w 7903601"/>
              <a:gd name="connsiteY324" fmla="*/ 1115797 h 5484026"/>
              <a:gd name="connsiteX325" fmla="*/ 3229975 w 7903601"/>
              <a:gd name="connsiteY325" fmla="*/ 961485 h 5484026"/>
              <a:gd name="connsiteX326" fmla="*/ 3253714 w 7903601"/>
              <a:gd name="connsiteY326" fmla="*/ 902134 h 5484026"/>
              <a:gd name="connsiteX327" fmla="*/ 3265583 w 7903601"/>
              <a:gd name="connsiteY327" fmla="*/ 854653 h 5484026"/>
              <a:gd name="connsiteX328" fmla="*/ 3289322 w 7903601"/>
              <a:gd name="connsiteY328" fmla="*/ 747822 h 5484026"/>
              <a:gd name="connsiteX329" fmla="*/ 3313061 w 7903601"/>
              <a:gd name="connsiteY329" fmla="*/ 712211 h 5484026"/>
              <a:gd name="connsiteX330" fmla="*/ 3324931 w 7903601"/>
              <a:gd name="connsiteY330" fmla="*/ 676601 h 5484026"/>
              <a:gd name="connsiteX331" fmla="*/ 3348670 w 7903601"/>
              <a:gd name="connsiteY331" fmla="*/ 652860 h 5484026"/>
              <a:gd name="connsiteX332" fmla="*/ 3396148 w 7903601"/>
              <a:gd name="connsiteY332" fmla="*/ 581639 h 5484026"/>
              <a:gd name="connsiteX333" fmla="*/ 3419887 w 7903601"/>
              <a:gd name="connsiteY333" fmla="*/ 546028 h 5484026"/>
              <a:gd name="connsiteX334" fmla="*/ 3467366 w 7903601"/>
              <a:gd name="connsiteY334" fmla="*/ 427327 h 5484026"/>
              <a:gd name="connsiteX335" fmla="*/ 3491105 w 7903601"/>
              <a:gd name="connsiteY335" fmla="*/ 284884 h 5484026"/>
              <a:gd name="connsiteX336" fmla="*/ 3514844 w 7903601"/>
              <a:gd name="connsiteY336" fmla="*/ 213663 h 5484026"/>
              <a:gd name="connsiteX337" fmla="*/ 3491105 w 7903601"/>
              <a:gd name="connsiteY337" fmla="*/ 94961 h 5484026"/>
              <a:gd name="connsiteX338" fmla="*/ 3455496 w 7903601"/>
              <a:gd name="connsiteY338" fmla="*/ 59351 h 5484026"/>
              <a:gd name="connsiteX339" fmla="*/ 3289322 w 7903601"/>
              <a:gd name="connsiteY339" fmla="*/ 0 h 5484026"/>
              <a:gd name="connsiteX340" fmla="*/ 3146888 w 7903601"/>
              <a:gd name="connsiteY340" fmla="*/ 11870 h 5484026"/>
              <a:gd name="connsiteX341" fmla="*/ 3111279 w 7903601"/>
              <a:gd name="connsiteY341" fmla="*/ 23740 h 5484026"/>
              <a:gd name="connsiteX342" fmla="*/ 3051931 w 7903601"/>
              <a:gd name="connsiteY342" fmla="*/ 83091 h 5484026"/>
              <a:gd name="connsiteX343" fmla="*/ 3004453 w 7903601"/>
              <a:gd name="connsiteY343" fmla="*/ 142442 h 5484026"/>
              <a:gd name="connsiteX344" fmla="*/ 2992584 w 7903601"/>
              <a:gd name="connsiteY344" fmla="*/ 178053 h 5484026"/>
              <a:gd name="connsiteX345" fmla="*/ 2933236 w 7903601"/>
              <a:gd name="connsiteY345" fmla="*/ 261144 h 5484026"/>
              <a:gd name="connsiteX346" fmla="*/ 2873888 w 7903601"/>
              <a:gd name="connsiteY346" fmla="*/ 332365 h 5484026"/>
              <a:gd name="connsiteX347" fmla="*/ 2778932 w 7903601"/>
              <a:gd name="connsiteY347" fmla="*/ 474807 h 5484026"/>
              <a:gd name="connsiteX348" fmla="*/ 2719584 w 7903601"/>
              <a:gd name="connsiteY348" fmla="*/ 546028 h 5484026"/>
              <a:gd name="connsiteX349" fmla="*/ 2695845 w 7903601"/>
              <a:gd name="connsiteY349" fmla="*/ 593509 h 5484026"/>
              <a:gd name="connsiteX350" fmla="*/ 2648367 w 7903601"/>
              <a:gd name="connsiteY350" fmla="*/ 664730 h 5484026"/>
              <a:gd name="connsiteX351" fmla="*/ 2624628 w 7903601"/>
              <a:gd name="connsiteY351" fmla="*/ 724081 h 5484026"/>
              <a:gd name="connsiteX352" fmla="*/ 2577150 w 7903601"/>
              <a:gd name="connsiteY352" fmla="*/ 795302 h 5484026"/>
              <a:gd name="connsiteX353" fmla="*/ 2541541 w 7903601"/>
              <a:gd name="connsiteY353" fmla="*/ 890264 h 5484026"/>
              <a:gd name="connsiteX354" fmla="*/ 2529672 w 7903601"/>
              <a:gd name="connsiteY354" fmla="*/ 925874 h 5484026"/>
              <a:gd name="connsiteX355" fmla="*/ 2505932 w 7903601"/>
              <a:gd name="connsiteY355" fmla="*/ 961485 h 5484026"/>
              <a:gd name="connsiteX356" fmla="*/ 2410976 w 7903601"/>
              <a:gd name="connsiteY356" fmla="*/ 1056446 h 5484026"/>
              <a:gd name="connsiteX357" fmla="*/ 2363498 w 7903601"/>
              <a:gd name="connsiteY357" fmla="*/ 1068317 h 5484026"/>
              <a:gd name="connsiteX358" fmla="*/ 2327889 w 7903601"/>
              <a:gd name="connsiteY358" fmla="*/ 1044576 h 5484026"/>
              <a:gd name="connsiteX359" fmla="*/ 2292281 w 7903601"/>
              <a:gd name="connsiteY359" fmla="*/ 1032706 h 5484026"/>
              <a:gd name="connsiteX360" fmla="*/ 2185455 w 7903601"/>
              <a:gd name="connsiteY360" fmla="*/ 914004 h 5484026"/>
              <a:gd name="connsiteX361" fmla="*/ 2161716 w 7903601"/>
              <a:gd name="connsiteY361" fmla="*/ 878394 h 5484026"/>
              <a:gd name="connsiteX362" fmla="*/ 2090498 w 7903601"/>
              <a:gd name="connsiteY362" fmla="*/ 712211 h 5484026"/>
              <a:gd name="connsiteX363" fmla="*/ 2066759 w 7903601"/>
              <a:gd name="connsiteY363" fmla="*/ 676601 h 5484026"/>
              <a:gd name="connsiteX364" fmla="*/ 2043020 w 7903601"/>
              <a:gd name="connsiteY364" fmla="*/ 652860 h 5484026"/>
              <a:gd name="connsiteX365" fmla="*/ 2007412 w 7903601"/>
              <a:gd name="connsiteY365" fmla="*/ 605379 h 5484026"/>
              <a:gd name="connsiteX366" fmla="*/ 1900586 w 7903601"/>
              <a:gd name="connsiteY366" fmla="*/ 486678 h 5484026"/>
              <a:gd name="connsiteX367" fmla="*/ 1876847 w 7903601"/>
              <a:gd name="connsiteY367" fmla="*/ 462937 h 5484026"/>
              <a:gd name="connsiteX368" fmla="*/ 1841238 w 7903601"/>
              <a:gd name="connsiteY368" fmla="*/ 439197 h 5484026"/>
              <a:gd name="connsiteX369" fmla="*/ 1781890 w 7903601"/>
              <a:gd name="connsiteY369" fmla="*/ 391716 h 5484026"/>
              <a:gd name="connsiteX370" fmla="*/ 1746282 w 7903601"/>
              <a:gd name="connsiteY370" fmla="*/ 379846 h 5484026"/>
              <a:gd name="connsiteX371" fmla="*/ 1710673 w 7903601"/>
              <a:gd name="connsiteY371" fmla="*/ 356106 h 5484026"/>
              <a:gd name="connsiteX372" fmla="*/ 1580108 w 7903601"/>
              <a:gd name="connsiteY372" fmla="*/ 320495 h 5484026"/>
              <a:gd name="connsiteX373" fmla="*/ 1378326 w 7903601"/>
              <a:gd name="connsiteY373" fmla="*/ 332365 h 5484026"/>
              <a:gd name="connsiteX374" fmla="*/ 1283369 w 7903601"/>
              <a:gd name="connsiteY374" fmla="*/ 391716 h 5484026"/>
              <a:gd name="connsiteX375" fmla="*/ 1235891 w 7903601"/>
              <a:gd name="connsiteY375" fmla="*/ 427327 h 5484026"/>
              <a:gd name="connsiteX376" fmla="*/ 1212152 w 7903601"/>
              <a:gd name="connsiteY376" fmla="*/ 462937 h 5484026"/>
              <a:gd name="connsiteX377" fmla="*/ 1164674 w 7903601"/>
              <a:gd name="connsiteY377" fmla="*/ 581639 h 5484026"/>
              <a:gd name="connsiteX378" fmla="*/ 1152804 w 7903601"/>
              <a:gd name="connsiteY378" fmla="*/ 617250 h 5484026"/>
              <a:gd name="connsiteX379" fmla="*/ 1176544 w 7903601"/>
              <a:gd name="connsiteY379" fmla="*/ 795302 h 5484026"/>
              <a:gd name="connsiteX380" fmla="*/ 1188413 w 7903601"/>
              <a:gd name="connsiteY380" fmla="*/ 842783 h 5484026"/>
              <a:gd name="connsiteX381" fmla="*/ 1224022 w 7903601"/>
              <a:gd name="connsiteY381" fmla="*/ 914004 h 5484026"/>
              <a:gd name="connsiteX382" fmla="*/ 1259630 w 7903601"/>
              <a:gd name="connsiteY382" fmla="*/ 961485 h 5484026"/>
              <a:gd name="connsiteX383" fmla="*/ 1390195 w 7903601"/>
              <a:gd name="connsiteY383" fmla="*/ 1115797 h 5484026"/>
              <a:gd name="connsiteX384" fmla="*/ 1425804 w 7903601"/>
              <a:gd name="connsiteY384" fmla="*/ 1127668 h 5484026"/>
              <a:gd name="connsiteX385" fmla="*/ 1473282 w 7903601"/>
              <a:gd name="connsiteY385" fmla="*/ 1163278 h 5484026"/>
              <a:gd name="connsiteX386" fmla="*/ 1532630 w 7903601"/>
              <a:gd name="connsiteY386" fmla="*/ 1198889 h 5484026"/>
              <a:gd name="connsiteX387" fmla="*/ 1580108 w 7903601"/>
              <a:gd name="connsiteY387" fmla="*/ 1258240 h 5484026"/>
              <a:gd name="connsiteX388" fmla="*/ 1651325 w 7903601"/>
              <a:gd name="connsiteY388" fmla="*/ 1317591 h 5484026"/>
              <a:gd name="connsiteX389" fmla="*/ 1698803 w 7903601"/>
              <a:gd name="connsiteY389" fmla="*/ 1376942 h 5484026"/>
              <a:gd name="connsiteX390" fmla="*/ 1817499 w 7903601"/>
              <a:gd name="connsiteY390" fmla="*/ 1519384 h 5484026"/>
              <a:gd name="connsiteX391" fmla="*/ 1841238 w 7903601"/>
              <a:gd name="connsiteY391" fmla="*/ 1566864 h 5484026"/>
              <a:gd name="connsiteX392" fmla="*/ 1888716 w 7903601"/>
              <a:gd name="connsiteY392" fmla="*/ 1685566 h 5484026"/>
              <a:gd name="connsiteX393" fmla="*/ 1912455 w 7903601"/>
              <a:gd name="connsiteY393" fmla="*/ 1721177 h 5484026"/>
              <a:gd name="connsiteX394" fmla="*/ 1936194 w 7903601"/>
              <a:gd name="connsiteY394" fmla="*/ 1780528 h 5484026"/>
              <a:gd name="connsiteX395" fmla="*/ 2007412 w 7903601"/>
              <a:gd name="connsiteY395" fmla="*/ 1863619 h 5484026"/>
              <a:gd name="connsiteX396" fmla="*/ 2090498 w 7903601"/>
              <a:gd name="connsiteY396" fmla="*/ 1970451 h 5484026"/>
              <a:gd name="connsiteX397" fmla="*/ 2185455 w 7903601"/>
              <a:gd name="connsiteY397" fmla="*/ 2077282 h 5484026"/>
              <a:gd name="connsiteX398" fmla="*/ 2304150 w 7903601"/>
              <a:gd name="connsiteY398" fmla="*/ 2195984 h 5484026"/>
              <a:gd name="connsiteX399" fmla="*/ 2375367 w 7903601"/>
              <a:gd name="connsiteY399" fmla="*/ 2267205 h 5484026"/>
              <a:gd name="connsiteX400" fmla="*/ 2458454 w 7903601"/>
              <a:gd name="connsiteY400" fmla="*/ 2338427 h 5484026"/>
              <a:gd name="connsiteX401" fmla="*/ 2505932 w 7903601"/>
              <a:gd name="connsiteY401" fmla="*/ 2374037 h 5484026"/>
              <a:gd name="connsiteX402" fmla="*/ 2541541 w 7903601"/>
              <a:gd name="connsiteY402" fmla="*/ 2409648 h 5484026"/>
              <a:gd name="connsiteX403" fmla="*/ 2648367 w 7903601"/>
              <a:gd name="connsiteY403" fmla="*/ 2492739 h 5484026"/>
              <a:gd name="connsiteX404" fmla="*/ 2743323 w 7903601"/>
              <a:gd name="connsiteY404" fmla="*/ 2587700 h 5484026"/>
              <a:gd name="connsiteX405" fmla="*/ 2790802 w 7903601"/>
              <a:gd name="connsiteY405" fmla="*/ 2647051 h 5484026"/>
              <a:gd name="connsiteX406" fmla="*/ 2850149 w 7903601"/>
              <a:gd name="connsiteY406" fmla="*/ 2706402 h 5484026"/>
              <a:gd name="connsiteX407" fmla="*/ 2921366 w 7903601"/>
              <a:gd name="connsiteY407" fmla="*/ 2825104 h 5484026"/>
              <a:gd name="connsiteX408" fmla="*/ 2992584 w 7903601"/>
              <a:gd name="connsiteY408" fmla="*/ 2908196 h 5484026"/>
              <a:gd name="connsiteX409" fmla="*/ 3051931 w 7903601"/>
              <a:gd name="connsiteY409" fmla="*/ 3003157 h 5484026"/>
              <a:gd name="connsiteX410" fmla="*/ 3135018 w 7903601"/>
              <a:gd name="connsiteY410" fmla="*/ 3098118 h 5484026"/>
              <a:gd name="connsiteX411" fmla="*/ 3158757 w 7903601"/>
              <a:gd name="connsiteY411" fmla="*/ 3145599 h 5484026"/>
              <a:gd name="connsiteX412" fmla="*/ 3182496 w 7903601"/>
              <a:gd name="connsiteY412" fmla="*/ 3169340 h 5484026"/>
              <a:gd name="connsiteX413" fmla="*/ 3206236 w 7903601"/>
              <a:gd name="connsiteY413" fmla="*/ 3204950 h 5484026"/>
              <a:gd name="connsiteX414" fmla="*/ 3277453 w 7903601"/>
              <a:gd name="connsiteY414" fmla="*/ 3299912 h 5484026"/>
              <a:gd name="connsiteX415" fmla="*/ 3372409 w 7903601"/>
              <a:gd name="connsiteY415" fmla="*/ 3454224 h 5484026"/>
              <a:gd name="connsiteX416" fmla="*/ 3408018 w 7903601"/>
              <a:gd name="connsiteY416" fmla="*/ 3513575 h 5484026"/>
              <a:gd name="connsiteX417" fmla="*/ 3455496 w 7903601"/>
              <a:gd name="connsiteY417" fmla="*/ 3632277 h 5484026"/>
              <a:gd name="connsiteX418" fmla="*/ 3491105 w 7903601"/>
              <a:gd name="connsiteY418" fmla="*/ 3691628 h 5484026"/>
              <a:gd name="connsiteX419" fmla="*/ 3526713 w 7903601"/>
              <a:gd name="connsiteY419" fmla="*/ 3798459 h 5484026"/>
              <a:gd name="connsiteX420" fmla="*/ 3574191 w 7903601"/>
              <a:gd name="connsiteY420" fmla="*/ 3905291 h 5484026"/>
              <a:gd name="connsiteX421" fmla="*/ 3586061 w 7903601"/>
              <a:gd name="connsiteY421" fmla="*/ 3988382 h 5484026"/>
              <a:gd name="connsiteX422" fmla="*/ 3645409 w 7903601"/>
              <a:gd name="connsiteY422" fmla="*/ 4154565 h 5484026"/>
              <a:gd name="connsiteX423" fmla="*/ 3669148 w 7903601"/>
              <a:gd name="connsiteY423" fmla="*/ 4629372 h 5484026"/>
              <a:gd name="connsiteX424" fmla="*/ 3633539 w 7903601"/>
              <a:gd name="connsiteY424" fmla="*/ 5009218 h 5484026"/>
              <a:gd name="connsiteX425" fmla="*/ 3609800 w 7903601"/>
              <a:gd name="connsiteY425" fmla="*/ 5032959 h 5484026"/>
              <a:gd name="connsiteX426" fmla="*/ 3574191 w 7903601"/>
              <a:gd name="connsiteY426" fmla="*/ 5056699 h 5484026"/>
              <a:gd name="connsiteX427" fmla="*/ 3491105 w 7903601"/>
              <a:gd name="connsiteY427" fmla="*/ 4985478 h 5484026"/>
              <a:gd name="connsiteX428" fmla="*/ 3443626 w 7903601"/>
              <a:gd name="connsiteY428" fmla="*/ 4914257 h 5484026"/>
              <a:gd name="connsiteX429" fmla="*/ 3396148 w 7903601"/>
              <a:gd name="connsiteY429" fmla="*/ 4843036 h 5484026"/>
              <a:gd name="connsiteX430" fmla="*/ 3348670 w 7903601"/>
              <a:gd name="connsiteY430" fmla="*/ 4771815 h 5484026"/>
              <a:gd name="connsiteX431" fmla="*/ 3301192 w 7903601"/>
              <a:gd name="connsiteY431" fmla="*/ 4712464 h 5484026"/>
              <a:gd name="connsiteX432" fmla="*/ 3265583 w 7903601"/>
              <a:gd name="connsiteY432" fmla="*/ 4664983 h 5484026"/>
              <a:gd name="connsiteX433" fmla="*/ 3229975 w 7903601"/>
              <a:gd name="connsiteY433" fmla="*/ 4605632 h 5484026"/>
              <a:gd name="connsiteX434" fmla="*/ 3170627 w 7903601"/>
              <a:gd name="connsiteY434" fmla="*/ 4534411 h 5484026"/>
              <a:gd name="connsiteX435" fmla="*/ 3135018 w 7903601"/>
              <a:gd name="connsiteY435" fmla="*/ 4463190 h 5484026"/>
              <a:gd name="connsiteX436" fmla="*/ 3040062 w 7903601"/>
              <a:gd name="connsiteY436" fmla="*/ 4344488 h 5484026"/>
              <a:gd name="connsiteX437" fmla="*/ 3004453 w 7903601"/>
              <a:gd name="connsiteY437" fmla="*/ 4308877 h 5484026"/>
              <a:gd name="connsiteX438" fmla="*/ 2956975 w 7903601"/>
              <a:gd name="connsiteY438" fmla="*/ 4237656 h 5484026"/>
              <a:gd name="connsiteX439" fmla="*/ 2909497 w 7903601"/>
              <a:gd name="connsiteY439" fmla="*/ 4142695 h 5484026"/>
              <a:gd name="connsiteX440" fmla="*/ 2862019 w 7903601"/>
              <a:gd name="connsiteY440" fmla="*/ 4083344 h 5484026"/>
              <a:gd name="connsiteX441" fmla="*/ 2826410 w 7903601"/>
              <a:gd name="connsiteY441" fmla="*/ 4012123 h 5484026"/>
              <a:gd name="connsiteX442" fmla="*/ 2719584 w 7903601"/>
              <a:gd name="connsiteY442" fmla="*/ 3893421 h 5484026"/>
              <a:gd name="connsiteX443" fmla="*/ 2648367 w 7903601"/>
              <a:gd name="connsiteY443" fmla="*/ 3845940 h 5484026"/>
              <a:gd name="connsiteX444" fmla="*/ 2565280 w 7903601"/>
              <a:gd name="connsiteY444" fmla="*/ 3774719 h 5484026"/>
              <a:gd name="connsiteX445" fmla="*/ 2517802 w 7903601"/>
              <a:gd name="connsiteY445" fmla="*/ 3727238 h 5484026"/>
              <a:gd name="connsiteX446" fmla="*/ 2446585 w 7903601"/>
              <a:gd name="connsiteY446" fmla="*/ 3691628 h 5484026"/>
              <a:gd name="connsiteX447" fmla="*/ 2351628 w 7903601"/>
              <a:gd name="connsiteY447" fmla="*/ 3632277 h 5484026"/>
              <a:gd name="connsiteX448" fmla="*/ 2197324 w 7903601"/>
              <a:gd name="connsiteY448" fmla="*/ 3561056 h 5484026"/>
              <a:gd name="connsiteX449" fmla="*/ 2090498 w 7903601"/>
              <a:gd name="connsiteY449" fmla="*/ 3513575 h 5484026"/>
              <a:gd name="connsiteX450" fmla="*/ 2043020 w 7903601"/>
              <a:gd name="connsiteY450" fmla="*/ 3501705 h 5484026"/>
              <a:gd name="connsiteX451" fmla="*/ 2007412 w 7903601"/>
              <a:gd name="connsiteY451" fmla="*/ 3489835 h 5484026"/>
              <a:gd name="connsiteX452" fmla="*/ 1959933 w 7903601"/>
              <a:gd name="connsiteY452" fmla="*/ 3477964 h 5484026"/>
              <a:gd name="connsiteX453" fmla="*/ 1912455 w 7903601"/>
              <a:gd name="connsiteY453" fmla="*/ 3454224 h 5484026"/>
              <a:gd name="connsiteX454" fmla="*/ 1876847 w 7903601"/>
              <a:gd name="connsiteY454" fmla="*/ 3442354 h 5484026"/>
              <a:gd name="connsiteX455" fmla="*/ 1841238 w 7903601"/>
              <a:gd name="connsiteY455" fmla="*/ 3418614 h 5484026"/>
              <a:gd name="connsiteX456" fmla="*/ 1746282 w 7903601"/>
              <a:gd name="connsiteY456" fmla="*/ 3359263 h 5484026"/>
              <a:gd name="connsiteX457" fmla="*/ 1675064 w 7903601"/>
              <a:gd name="connsiteY457" fmla="*/ 3288041 h 5484026"/>
              <a:gd name="connsiteX458" fmla="*/ 1651325 w 7903601"/>
              <a:gd name="connsiteY458" fmla="*/ 3240561 h 5484026"/>
              <a:gd name="connsiteX459" fmla="*/ 1615717 w 7903601"/>
              <a:gd name="connsiteY459" fmla="*/ 3181210 h 5484026"/>
              <a:gd name="connsiteX460" fmla="*/ 1603847 w 7903601"/>
              <a:gd name="connsiteY460" fmla="*/ 3121859 h 5484026"/>
              <a:gd name="connsiteX461" fmla="*/ 1580108 w 7903601"/>
              <a:gd name="connsiteY461" fmla="*/ 3050638 h 5484026"/>
              <a:gd name="connsiteX462" fmla="*/ 1568238 w 7903601"/>
              <a:gd name="connsiteY462" fmla="*/ 3015027 h 5484026"/>
              <a:gd name="connsiteX463" fmla="*/ 1532630 w 7903601"/>
              <a:gd name="connsiteY463" fmla="*/ 2884455 h 5484026"/>
              <a:gd name="connsiteX464" fmla="*/ 1568238 w 7903601"/>
              <a:gd name="connsiteY464" fmla="*/ 2611441 h 5484026"/>
              <a:gd name="connsiteX465" fmla="*/ 1591978 w 7903601"/>
              <a:gd name="connsiteY465" fmla="*/ 2552090 h 5484026"/>
              <a:gd name="connsiteX466" fmla="*/ 1591978 w 7903601"/>
              <a:gd name="connsiteY466" fmla="*/ 2326556 h 5484026"/>
              <a:gd name="connsiteX467" fmla="*/ 1556369 w 7903601"/>
              <a:gd name="connsiteY467" fmla="*/ 2267205 h 5484026"/>
              <a:gd name="connsiteX468" fmla="*/ 1449543 w 7903601"/>
              <a:gd name="connsiteY468" fmla="*/ 2255335 h 5484026"/>
              <a:gd name="connsiteX469" fmla="*/ 1307109 w 7903601"/>
              <a:gd name="connsiteY469" fmla="*/ 2267205 h 5484026"/>
              <a:gd name="connsiteX470" fmla="*/ 1188413 w 7903601"/>
              <a:gd name="connsiteY470" fmla="*/ 2290946 h 5484026"/>
              <a:gd name="connsiteX471" fmla="*/ 1093457 w 7903601"/>
              <a:gd name="connsiteY471" fmla="*/ 2350297 h 5484026"/>
              <a:gd name="connsiteX472" fmla="*/ 1010370 w 7903601"/>
              <a:gd name="connsiteY472" fmla="*/ 2421518 h 5484026"/>
              <a:gd name="connsiteX473" fmla="*/ 927283 w 7903601"/>
              <a:gd name="connsiteY473" fmla="*/ 2504609 h 5484026"/>
              <a:gd name="connsiteX474" fmla="*/ 903544 w 7903601"/>
              <a:gd name="connsiteY474" fmla="*/ 2552090 h 5484026"/>
              <a:gd name="connsiteX475" fmla="*/ 879805 w 7903601"/>
              <a:gd name="connsiteY475" fmla="*/ 2647051 h 5484026"/>
              <a:gd name="connsiteX476" fmla="*/ 867935 w 7903601"/>
              <a:gd name="connsiteY476" fmla="*/ 2753883 h 5484026"/>
              <a:gd name="connsiteX477" fmla="*/ 856066 w 7903601"/>
              <a:gd name="connsiteY477" fmla="*/ 2813234 h 5484026"/>
              <a:gd name="connsiteX478" fmla="*/ 832327 w 7903601"/>
              <a:gd name="connsiteY478" fmla="*/ 2765753 h 5484026"/>
              <a:gd name="connsiteX479" fmla="*/ 737370 w 7903601"/>
              <a:gd name="connsiteY479" fmla="*/ 2647051 h 5484026"/>
              <a:gd name="connsiteX480" fmla="*/ 654284 w 7903601"/>
              <a:gd name="connsiteY480" fmla="*/ 2552090 h 5484026"/>
              <a:gd name="connsiteX481" fmla="*/ 594936 w 7903601"/>
              <a:gd name="connsiteY481" fmla="*/ 2492739 h 5484026"/>
              <a:gd name="connsiteX482" fmla="*/ 559327 w 7903601"/>
              <a:gd name="connsiteY482" fmla="*/ 2445258 h 5484026"/>
              <a:gd name="connsiteX483" fmla="*/ 488110 w 7903601"/>
              <a:gd name="connsiteY483" fmla="*/ 2374037 h 5484026"/>
              <a:gd name="connsiteX484" fmla="*/ 416893 w 7903601"/>
              <a:gd name="connsiteY484" fmla="*/ 2326556 h 5484026"/>
              <a:gd name="connsiteX485" fmla="*/ 215110 w 7903601"/>
              <a:gd name="connsiteY485" fmla="*/ 2362167 h 5484026"/>
              <a:gd name="connsiteX486" fmla="*/ 108285 w 7903601"/>
              <a:gd name="connsiteY486" fmla="*/ 2445258 h 5484026"/>
              <a:gd name="connsiteX487" fmla="*/ 13328 w 7903601"/>
              <a:gd name="connsiteY487" fmla="*/ 2647051 h 5484026"/>
              <a:gd name="connsiteX488" fmla="*/ 25198 w 7903601"/>
              <a:gd name="connsiteY488" fmla="*/ 2872585 h 5484026"/>
              <a:gd name="connsiteX489" fmla="*/ 84545 w 7903601"/>
              <a:gd name="connsiteY489" fmla="*/ 2979417 h 5484026"/>
              <a:gd name="connsiteX490" fmla="*/ 108285 w 7903601"/>
              <a:gd name="connsiteY490" fmla="*/ 3050638 h 5484026"/>
              <a:gd name="connsiteX491" fmla="*/ 143893 w 7903601"/>
              <a:gd name="connsiteY491" fmla="*/ 3181210 h 5484026"/>
              <a:gd name="connsiteX492" fmla="*/ 167632 w 7903601"/>
              <a:gd name="connsiteY492" fmla="*/ 3216820 h 5484026"/>
              <a:gd name="connsiteX493" fmla="*/ 179502 w 7903601"/>
              <a:gd name="connsiteY493" fmla="*/ 3252431 h 5484026"/>
              <a:gd name="connsiteX494" fmla="*/ 215110 w 7903601"/>
              <a:gd name="connsiteY494" fmla="*/ 3299912 h 5484026"/>
              <a:gd name="connsiteX495" fmla="*/ 250719 w 7903601"/>
              <a:gd name="connsiteY495" fmla="*/ 3359263 h 5484026"/>
              <a:gd name="connsiteX496" fmla="*/ 286328 w 7903601"/>
              <a:gd name="connsiteY496" fmla="*/ 3406743 h 5484026"/>
              <a:gd name="connsiteX497" fmla="*/ 357545 w 7903601"/>
              <a:gd name="connsiteY497" fmla="*/ 3513575 h 5484026"/>
              <a:gd name="connsiteX498" fmla="*/ 381284 w 7903601"/>
              <a:gd name="connsiteY498" fmla="*/ 3549186 h 5484026"/>
              <a:gd name="connsiteX499" fmla="*/ 416893 w 7903601"/>
              <a:gd name="connsiteY499" fmla="*/ 3596666 h 5484026"/>
              <a:gd name="connsiteX500" fmla="*/ 488110 w 7903601"/>
              <a:gd name="connsiteY500" fmla="*/ 3644147 h 5484026"/>
              <a:gd name="connsiteX501" fmla="*/ 535588 w 7903601"/>
              <a:gd name="connsiteY501" fmla="*/ 3679758 h 5484026"/>
              <a:gd name="connsiteX502" fmla="*/ 594936 w 7903601"/>
              <a:gd name="connsiteY502" fmla="*/ 3715368 h 5484026"/>
              <a:gd name="connsiteX503" fmla="*/ 642414 w 7903601"/>
              <a:gd name="connsiteY503" fmla="*/ 3750979 h 5484026"/>
              <a:gd name="connsiteX504" fmla="*/ 772979 w 7903601"/>
              <a:gd name="connsiteY504" fmla="*/ 3798459 h 5484026"/>
              <a:gd name="connsiteX505" fmla="*/ 927283 w 7903601"/>
              <a:gd name="connsiteY505" fmla="*/ 3834070 h 5484026"/>
              <a:gd name="connsiteX506" fmla="*/ 1164674 w 7903601"/>
              <a:gd name="connsiteY506" fmla="*/ 3905291 h 5484026"/>
              <a:gd name="connsiteX507" fmla="*/ 1283369 w 7903601"/>
              <a:gd name="connsiteY507" fmla="*/ 3940902 h 5484026"/>
              <a:gd name="connsiteX508" fmla="*/ 1390195 w 7903601"/>
              <a:gd name="connsiteY508" fmla="*/ 3988382 h 5484026"/>
              <a:gd name="connsiteX509" fmla="*/ 1532630 w 7903601"/>
              <a:gd name="connsiteY509" fmla="*/ 4047733 h 5484026"/>
              <a:gd name="connsiteX510" fmla="*/ 1568238 w 7903601"/>
              <a:gd name="connsiteY510" fmla="*/ 4071474 h 5484026"/>
              <a:gd name="connsiteX511" fmla="*/ 1639456 w 7903601"/>
              <a:gd name="connsiteY511" fmla="*/ 4107084 h 5484026"/>
              <a:gd name="connsiteX512" fmla="*/ 1722543 w 7903601"/>
              <a:gd name="connsiteY512" fmla="*/ 4130825 h 5484026"/>
              <a:gd name="connsiteX513" fmla="*/ 1900586 w 7903601"/>
              <a:gd name="connsiteY513" fmla="*/ 4202046 h 5484026"/>
              <a:gd name="connsiteX514" fmla="*/ 2031151 w 7903601"/>
              <a:gd name="connsiteY514" fmla="*/ 4285137 h 5484026"/>
              <a:gd name="connsiteX515" fmla="*/ 2090498 w 7903601"/>
              <a:gd name="connsiteY515" fmla="*/ 4320748 h 5484026"/>
              <a:gd name="connsiteX516" fmla="*/ 2173585 w 7903601"/>
              <a:gd name="connsiteY516" fmla="*/ 4380099 h 5484026"/>
              <a:gd name="connsiteX517" fmla="*/ 2232933 w 7903601"/>
              <a:gd name="connsiteY517" fmla="*/ 4415709 h 5484026"/>
              <a:gd name="connsiteX518" fmla="*/ 2339759 w 7903601"/>
              <a:gd name="connsiteY518" fmla="*/ 4486930 h 5484026"/>
              <a:gd name="connsiteX519" fmla="*/ 2410976 w 7903601"/>
              <a:gd name="connsiteY519" fmla="*/ 4522541 h 5484026"/>
              <a:gd name="connsiteX520" fmla="*/ 2541541 w 7903601"/>
              <a:gd name="connsiteY520" fmla="*/ 4629372 h 5484026"/>
              <a:gd name="connsiteX521" fmla="*/ 2600889 w 7903601"/>
              <a:gd name="connsiteY521" fmla="*/ 4676853 h 5484026"/>
              <a:gd name="connsiteX522" fmla="*/ 2695845 w 7903601"/>
              <a:gd name="connsiteY522" fmla="*/ 4771815 h 5484026"/>
              <a:gd name="connsiteX523" fmla="*/ 2826410 w 7903601"/>
              <a:gd name="connsiteY523" fmla="*/ 4914257 h 5484026"/>
              <a:gd name="connsiteX524" fmla="*/ 2850149 w 7903601"/>
              <a:gd name="connsiteY524" fmla="*/ 4961738 h 5484026"/>
              <a:gd name="connsiteX525" fmla="*/ 2897627 w 7903601"/>
              <a:gd name="connsiteY525" fmla="*/ 5032959 h 5484026"/>
              <a:gd name="connsiteX526" fmla="*/ 2909497 w 7903601"/>
              <a:gd name="connsiteY526" fmla="*/ 5068569 h 5484026"/>
              <a:gd name="connsiteX527" fmla="*/ 2956975 w 7903601"/>
              <a:gd name="connsiteY527" fmla="*/ 5163531 h 5484026"/>
              <a:gd name="connsiteX528" fmla="*/ 2968845 w 7903601"/>
              <a:gd name="connsiteY528" fmla="*/ 5222882 h 5484026"/>
              <a:gd name="connsiteX529" fmla="*/ 2992584 w 7903601"/>
              <a:gd name="connsiteY529" fmla="*/ 5317843 h 5484026"/>
              <a:gd name="connsiteX530" fmla="*/ 3004453 w 7903601"/>
              <a:gd name="connsiteY530" fmla="*/ 5412805 h 5484026"/>
              <a:gd name="connsiteX531" fmla="*/ 3028192 w 7903601"/>
              <a:gd name="connsiteY531" fmla="*/ 5400935 h 548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</a:cxnLst>
            <a:rect l="l" t="t" r="r" b="b"/>
            <a:pathLst>
              <a:path w="7903601" h="5484026">
                <a:moveTo>
                  <a:pt x="4298234" y="5484026"/>
                </a:moveTo>
                <a:cubicBezTo>
                  <a:pt x="4235633" y="5358819"/>
                  <a:pt x="4281489" y="5466151"/>
                  <a:pt x="4250755" y="5353454"/>
                </a:cubicBezTo>
                <a:cubicBezTo>
                  <a:pt x="4244171" y="5329311"/>
                  <a:pt x="4227016" y="5282233"/>
                  <a:pt x="4227016" y="5282233"/>
                </a:cubicBezTo>
                <a:cubicBezTo>
                  <a:pt x="4214439" y="5181608"/>
                  <a:pt x="4206708" y="5176887"/>
                  <a:pt x="4227016" y="5068569"/>
                </a:cubicBezTo>
                <a:cubicBezTo>
                  <a:pt x="4231627" y="5043973"/>
                  <a:pt x="4240725" y="5020274"/>
                  <a:pt x="4250755" y="4997348"/>
                </a:cubicBezTo>
                <a:cubicBezTo>
                  <a:pt x="4281687" y="4926643"/>
                  <a:pt x="4312123" y="4868038"/>
                  <a:pt x="4357581" y="4807425"/>
                </a:cubicBezTo>
                <a:cubicBezTo>
                  <a:pt x="4369451" y="4791598"/>
                  <a:pt x="4379883" y="4774584"/>
                  <a:pt x="4393190" y="4759945"/>
                </a:cubicBezTo>
                <a:cubicBezTo>
                  <a:pt x="4419537" y="4730962"/>
                  <a:pt x="4448581" y="4704550"/>
                  <a:pt x="4476277" y="4676853"/>
                </a:cubicBezTo>
                <a:lnTo>
                  <a:pt x="4523755" y="4629372"/>
                </a:lnTo>
                <a:lnTo>
                  <a:pt x="4559364" y="4593762"/>
                </a:lnTo>
                <a:cubicBezTo>
                  <a:pt x="4571234" y="4581892"/>
                  <a:pt x="4581005" y="4567463"/>
                  <a:pt x="4594972" y="4558151"/>
                </a:cubicBezTo>
                <a:lnTo>
                  <a:pt x="4666189" y="4510671"/>
                </a:lnTo>
                <a:cubicBezTo>
                  <a:pt x="4678059" y="4502757"/>
                  <a:pt x="4690385" y="4495490"/>
                  <a:pt x="4701798" y="4486930"/>
                </a:cubicBezTo>
                <a:cubicBezTo>
                  <a:pt x="4739140" y="4458922"/>
                  <a:pt x="4753309" y="4443872"/>
                  <a:pt x="4796754" y="4427579"/>
                </a:cubicBezTo>
                <a:cubicBezTo>
                  <a:pt x="4812029" y="4421851"/>
                  <a:pt x="4828547" y="4420191"/>
                  <a:pt x="4844233" y="4415709"/>
                </a:cubicBezTo>
                <a:cubicBezTo>
                  <a:pt x="4897028" y="4400624"/>
                  <a:pt x="4865472" y="4404339"/>
                  <a:pt x="4927319" y="4391969"/>
                </a:cubicBezTo>
                <a:cubicBezTo>
                  <a:pt x="4996933" y="4378046"/>
                  <a:pt x="5055757" y="4372960"/>
                  <a:pt x="5129102" y="4368228"/>
                </a:cubicBezTo>
                <a:cubicBezTo>
                  <a:pt x="5208167" y="4363127"/>
                  <a:pt x="5287363" y="4360315"/>
                  <a:pt x="5366493" y="4356358"/>
                </a:cubicBezTo>
                <a:cubicBezTo>
                  <a:pt x="5459308" y="4347076"/>
                  <a:pt x="5589108" y="4335082"/>
                  <a:pt x="5675101" y="4320748"/>
                </a:cubicBezTo>
                <a:cubicBezTo>
                  <a:pt x="5698840" y="4316791"/>
                  <a:pt x="5722371" y="4311272"/>
                  <a:pt x="5746318" y="4308877"/>
                </a:cubicBezTo>
                <a:cubicBezTo>
                  <a:pt x="6274137" y="4256092"/>
                  <a:pt x="5865948" y="4305793"/>
                  <a:pt x="6126143" y="4273267"/>
                </a:cubicBezTo>
                <a:cubicBezTo>
                  <a:pt x="6151825" y="4262994"/>
                  <a:pt x="6191869" y="4245629"/>
                  <a:pt x="6221100" y="4237656"/>
                </a:cubicBezTo>
                <a:cubicBezTo>
                  <a:pt x="6252576" y="4229071"/>
                  <a:pt x="6284404" y="4221829"/>
                  <a:pt x="6316056" y="4213916"/>
                </a:cubicBezTo>
                <a:cubicBezTo>
                  <a:pt x="6331882" y="4209959"/>
                  <a:pt x="6348058" y="4207205"/>
                  <a:pt x="6363534" y="4202046"/>
                </a:cubicBezTo>
                <a:cubicBezTo>
                  <a:pt x="6387273" y="4194132"/>
                  <a:pt x="6411518" y="4187599"/>
                  <a:pt x="6434752" y="4178305"/>
                </a:cubicBezTo>
                <a:cubicBezTo>
                  <a:pt x="6454534" y="4170392"/>
                  <a:pt x="6473886" y="4161303"/>
                  <a:pt x="6494099" y="4154565"/>
                </a:cubicBezTo>
                <a:cubicBezTo>
                  <a:pt x="6509575" y="4149406"/>
                  <a:pt x="6525892" y="4147177"/>
                  <a:pt x="6541577" y="4142695"/>
                </a:cubicBezTo>
                <a:cubicBezTo>
                  <a:pt x="6553607" y="4139258"/>
                  <a:pt x="6565156" y="4134262"/>
                  <a:pt x="6577186" y="4130825"/>
                </a:cubicBezTo>
                <a:cubicBezTo>
                  <a:pt x="6592871" y="4126343"/>
                  <a:pt x="6609390" y="4124682"/>
                  <a:pt x="6624664" y="4118954"/>
                </a:cubicBezTo>
                <a:cubicBezTo>
                  <a:pt x="6641231" y="4112741"/>
                  <a:pt x="6655973" y="4102401"/>
                  <a:pt x="6672142" y="4095214"/>
                </a:cubicBezTo>
                <a:cubicBezTo>
                  <a:pt x="6711113" y="4077893"/>
                  <a:pt x="6742999" y="4070215"/>
                  <a:pt x="6778968" y="4047733"/>
                </a:cubicBezTo>
                <a:cubicBezTo>
                  <a:pt x="6795744" y="4037248"/>
                  <a:pt x="6809670" y="4022608"/>
                  <a:pt x="6826446" y="4012123"/>
                </a:cubicBezTo>
                <a:cubicBezTo>
                  <a:pt x="6859973" y="3991168"/>
                  <a:pt x="6874916" y="3988052"/>
                  <a:pt x="6909533" y="3976512"/>
                </a:cubicBezTo>
                <a:cubicBezTo>
                  <a:pt x="6965315" y="3920728"/>
                  <a:pt x="6931177" y="3950212"/>
                  <a:pt x="7016359" y="3893421"/>
                </a:cubicBezTo>
                <a:cubicBezTo>
                  <a:pt x="7028229" y="3885508"/>
                  <a:pt x="7038435" y="3874193"/>
                  <a:pt x="7051968" y="3869681"/>
                </a:cubicBezTo>
                <a:cubicBezTo>
                  <a:pt x="7063837" y="3865724"/>
                  <a:pt x="7076385" y="3863406"/>
                  <a:pt x="7087576" y="3857810"/>
                </a:cubicBezTo>
                <a:cubicBezTo>
                  <a:pt x="7165250" y="3818970"/>
                  <a:pt x="7080035" y="3850968"/>
                  <a:pt x="7158794" y="3798459"/>
                </a:cubicBezTo>
                <a:cubicBezTo>
                  <a:pt x="7169204" y="3791519"/>
                  <a:pt x="7183212" y="3792184"/>
                  <a:pt x="7194402" y="3786589"/>
                </a:cubicBezTo>
                <a:cubicBezTo>
                  <a:pt x="7238608" y="3764485"/>
                  <a:pt x="7226243" y="3760054"/>
                  <a:pt x="7265620" y="3727238"/>
                </a:cubicBezTo>
                <a:cubicBezTo>
                  <a:pt x="7319136" y="3682639"/>
                  <a:pt x="7314737" y="3718847"/>
                  <a:pt x="7372446" y="3632277"/>
                </a:cubicBezTo>
                <a:cubicBezTo>
                  <a:pt x="7457271" y="3505030"/>
                  <a:pt x="7325176" y="3698143"/>
                  <a:pt x="7431793" y="3561056"/>
                </a:cubicBezTo>
                <a:cubicBezTo>
                  <a:pt x="7449309" y="3538534"/>
                  <a:pt x="7459096" y="3510010"/>
                  <a:pt x="7479271" y="3489835"/>
                </a:cubicBezTo>
                <a:cubicBezTo>
                  <a:pt x="7487184" y="3481921"/>
                  <a:pt x="7496296" y="3475047"/>
                  <a:pt x="7503011" y="3466094"/>
                </a:cubicBezTo>
                <a:cubicBezTo>
                  <a:pt x="7520130" y="3443268"/>
                  <a:pt x="7534663" y="3418613"/>
                  <a:pt x="7550489" y="3394873"/>
                </a:cubicBezTo>
                <a:lnTo>
                  <a:pt x="7574228" y="3359263"/>
                </a:lnTo>
                <a:cubicBezTo>
                  <a:pt x="7604058" y="3269764"/>
                  <a:pt x="7563822" y="3380074"/>
                  <a:pt x="7609836" y="3288041"/>
                </a:cubicBezTo>
                <a:cubicBezTo>
                  <a:pt x="7615431" y="3276850"/>
                  <a:pt x="7616111" y="3263622"/>
                  <a:pt x="7621706" y="3252431"/>
                </a:cubicBezTo>
                <a:cubicBezTo>
                  <a:pt x="7628086" y="3239671"/>
                  <a:pt x="7639065" y="3229580"/>
                  <a:pt x="7645445" y="3216820"/>
                </a:cubicBezTo>
                <a:cubicBezTo>
                  <a:pt x="7651040" y="3205629"/>
                  <a:pt x="7652922" y="3192925"/>
                  <a:pt x="7657315" y="3181210"/>
                </a:cubicBezTo>
                <a:cubicBezTo>
                  <a:pt x="7664796" y="3161259"/>
                  <a:pt x="7674316" y="3142073"/>
                  <a:pt x="7681054" y="3121859"/>
                </a:cubicBezTo>
                <a:cubicBezTo>
                  <a:pt x="7686213" y="3106382"/>
                  <a:pt x="7688441" y="3090064"/>
                  <a:pt x="7692923" y="3074378"/>
                </a:cubicBezTo>
                <a:cubicBezTo>
                  <a:pt x="7699770" y="3050412"/>
                  <a:pt x="7720175" y="2996133"/>
                  <a:pt x="7728532" y="2979417"/>
                </a:cubicBezTo>
                <a:cubicBezTo>
                  <a:pt x="7734912" y="2966657"/>
                  <a:pt x="7744358" y="2955676"/>
                  <a:pt x="7752271" y="2943806"/>
                </a:cubicBezTo>
                <a:cubicBezTo>
                  <a:pt x="7760184" y="2920066"/>
                  <a:pt x="7769941" y="2896862"/>
                  <a:pt x="7776010" y="2872585"/>
                </a:cubicBezTo>
                <a:cubicBezTo>
                  <a:pt x="7783923" y="2840931"/>
                  <a:pt x="7785158" y="2806807"/>
                  <a:pt x="7799749" y="2777623"/>
                </a:cubicBezTo>
                <a:cubicBezTo>
                  <a:pt x="7807662" y="2761796"/>
                  <a:pt x="7816518" y="2746407"/>
                  <a:pt x="7823488" y="2730143"/>
                </a:cubicBezTo>
                <a:cubicBezTo>
                  <a:pt x="7828417" y="2718642"/>
                  <a:pt x="7829762" y="2705724"/>
                  <a:pt x="7835358" y="2694532"/>
                </a:cubicBezTo>
                <a:cubicBezTo>
                  <a:pt x="7841738" y="2681772"/>
                  <a:pt x="7851184" y="2670792"/>
                  <a:pt x="7859097" y="2658922"/>
                </a:cubicBezTo>
                <a:cubicBezTo>
                  <a:pt x="7863053" y="2635181"/>
                  <a:pt x="7866661" y="2611380"/>
                  <a:pt x="7870966" y="2587700"/>
                </a:cubicBezTo>
                <a:cubicBezTo>
                  <a:pt x="7874575" y="2567850"/>
                  <a:pt x="7879519" y="2548251"/>
                  <a:pt x="7882836" y="2528350"/>
                </a:cubicBezTo>
                <a:cubicBezTo>
                  <a:pt x="7887435" y="2500752"/>
                  <a:pt x="7890749" y="2472955"/>
                  <a:pt x="7894705" y="2445258"/>
                </a:cubicBezTo>
                <a:cubicBezTo>
                  <a:pt x="7891727" y="2400581"/>
                  <a:pt x="7937221" y="2255335"/>
                  <a:pt x="7847227" y="2255335"/>
                </a:cubicBezTo>
                <a:cubicBezTo>
                  <a:pt x="7815329" y="2255335"/>
                  <a:pt x="7783923" y="2263248"/>
                  <a:pt x="7752271" y="2267205"/>
                </a:cubicBezTo>
                <a:cubicBezTo>
                  <a:pt x="7671743" y="2320894"/>
                  <a:pt x="7701228" y="2294510"/>
                  <a:pt x="7657315" y="2338427"/>
                </a:cubicBezTo>
                <a:cubicBezTo>
                  <a:pt x="7653358" y="2350297"/>
                  <a:pt x="7650374" y="2362537"/>
                  <a:pt x="7645445" y="2374037"/>
                </a:cubicBezTo>
                <a:cubicBezTo>
                  <a:pt x="7638475" y="2390301"/>
                  <a:pt x="7627919" y="2404950"/>
                  <a:pt x="7621706" y="2421518"/>
                </a:cubicBezTo>
                <a:cubicBezTo>
                  <a:pt x="7615978" y="2436793"/>
                  <a:pt x="7615564" y="2453724"/>
                  <a:pt x="7609836" y="2468999"/>
                </a:cubicBezTo>
                <a:cubicBezTo>
                  <a:pt x="7603623" y="2485567"/>
                  <a:pt x="7593067" y="2500215"/>
                  <a:pt x="7586097" y="2516479"/>
                </a:cubicBezTo>
                <a:cubicBezTo>
                  <a:pt x="7581168" y="2527980"/>
                  <a:pt x="7579156" y="2540589"/>
                  <a:pt x="7574228" y="2552090"/>
                </a:cubicBezTo>
                <a:cubicBezTo>
                  <a:pt x="7530220" y="2654784"/>
                  <a:pt x="7566461" y="2551656"/>
                  <a:pt x="7538619" y="2635181"/>
                </a:cubicBezTo>
                <a:cubicBezTo>
                  <a:pt x="7534663" y="2658921"/>
                  <a:pt x="7531971" y="2682907"/>
                  <a:pt x="7526750" y="2706402"/>
                </a:cubicBezTo>
                <a:cubicBezTo>
                  <a:pt x="7524036" y="2718616"/>
                  <a:pt x="7517915" y="2729874"/>
                  <a:pt x="7514880" y="2742013"/>
                </a:cubicBezTo>
                <a:cubicBezTo>
                  <a:pt x="7509987" y="2761586"/>
                  <a:pt x="7507547" y="2781705"/>
                  <a:pt x="7503011" y="2801364"/>
                </a:cubicBezTo>
                <a:cubicBezTo>
                  <a:pt x="7480655" y="2898242"/>
                  <a:pt x="7483872" y="2882521"/>
                  <a:pt x="7455532" y="2967546"/>
                </a:cubicBezTo>
                <a:lnTo>
                  <a:pt x="7431793" y="3038768"/>
                </a:lnTo>
                <a:cubicBezTo>
                  <a:pt x="7419924" y="3050638"/>
                  <a:pt x="7410859" y="3066226"/>
                  <a:pt x="7396185" y="3074378"/>
                </a:cubicBezTo>
                <a:cubicBezTo>
                  <a:pt x="7374311" y="3086531"/>
                  <a:pt x="7324967" y="3098118"/>
                  <a:pt x="7324967" y="3098118"/>
                </a:cubicBezTo>
                <a:cubicBezTo>
                  <a:pt x="7313098" y="3086248"/>
                  <a:pt x="7297511" y="3077182"/>
                  <a:pt x="7289359" y="3062508"/>
                </a:cubicBezTo>
                <a:cubicBezTo>
                  <a:pt x="7277207" y="3040632"/>
                  <a:pt x="7273533" y="3015027"/>
                  <a:pt x="7265620" y="2991287"/>
                </a:cubicBezTo>
                <a:lnTo>
                  <a:pt x="7241881" y="2920066"/>
                </a:lnTo>
                <a:cubicBezTo>
                  <a:pt x="7237924" y="2900282"/>
                  <a:pt x="7233079" y="2880656"/>
                  <a:pt x="7230011" y="2860715"/>
                </a:cubicBezTo>
                <a:cubicBezTo>
                  <a:pt x="7225160" y="2829186"/>
                  <a:pt x="7223847" y="2797139"/>
                  <a:pt x="7218141" y="2765753"/>
                </a:cubicBezTo>
                <a:cubicBezTo>
                  <a:pt x="7211773" y="2730726"/>
                  <a:pt x="7196175" y="2716768"/>
                  <a:pt x="7182533" y="2682662"/>
                </a:cubicBezTo>
                <a:cubicBezTo>
                  <a:pt x="7173240" y="2659427"/>
                  <a:pt x="7172674" y="2632263"/>
                  <a:pt x="7158794" y="2611441"/>
                </a:cubicBezTo>
                <a:cubicBezTo>
                  <a:pt x="7150881" y="2599571"/>
                  <a:pt x="7141435" y="2588590"/>
                  <a:pt x="7135055" y="2575830"/>
                </a:cubicBezTo>
                <a:cubicBezTo>
                  <a:pt x="7085940" y="2477595"/>
                  <a:pt x="7173540" y="2616237"/>
                  <a:pt x="7099446" y="2492739"/>
                </a:cubicBezTo>
                <a:cubicBezTo>
                  <a:pt x="7084767" y="2468273"/>
                  <a:pt x="7077487" y="2434278"/>
                  <a:pt x="7051968" y="2421518"/>
                </a:cubicBezTo>
                <a:lnTo>
                  <a:pt x="7004490" y="2397778"/>
                </a:lnTo>
                <a:cubicBezTo>
                  <a:pt x="6992620" y="2385908"/>
                  <a:pt x="6983555" y="2370320"/>
                  <a:pt x="6968881" y="2362167"/>
                </a:cubicBezTo>
                <a:cubicBezTo>
                  <a:pt x="6947007" y="2350014"/>
                  <a:pt x="6897664" y="2338427"/>
                  <a:pt x="6897664" y="2338427"/>
                </a:cubicBezTo>
                <a:cubicBezTo>
                  <a:pt x="6794354" y="2347819"/>
                  <a:pt x="6789926" y="2327286"/>
                  <a:pt x="6731490" y="2374037"/>
                </a:cubicBezTo>
                <a:cubicBezTo>
                  <a:pt x="6722751" y="2381028"/>
                  <a:pt x="6715664" y="2389864"/>
                  <a:pt x="6707751" y="2397778"/>
                </a:cubicBezTo>
                <a:cubicBezTo>
                  <a:pt x="6677632" y="2488139"/>
                  <a:pt x="6688920" y="2444461"/>
                  <a:pt x="6672142" y="2528350"/>
                </a:cubicBezTo>
                <a:cubicBezTo>
                  <a:pt x="6676099" y="2595614"/>
                  <a:pt x="6678416" y="2662995"/>
                  <a:pt x="6684012" y="2730143"/>
                </a:cubicBezTo>
                <a:cubicBezTo>
                  <a:pt x="6686335" y="2758025"/>
                  <a:pt x="6692185" y="2785501"/>
                  <a:pt x="6695882" y="2813234"/>
                </a:cubicBezTo>
                <a:cubicBezTo>
                  <a:pt x="6700098" y="2844854"/>
                  <a:pt x="6703795" y="2876542"/>
                  <a:pt x="6707751" y="2908196"/>
                </a:cubicBezTo>
                <a:cubicBezTo>
                  <a:pt x="6703795" y="2983374"/>
                  <a:pt x="6702697" y="3058756"/>
                  <a:pt x="6695882" y="3133729"/>
                </a:cubicBezTo>
                <a:cubicBezTo>
                  <a:pt x="6694749" y="3146190"/>
                  <a:pt x="6688941" y="3157839"/>
                  <a:pt x="6684012" y="3169340"/>
                </a:cubicBezTo>
                <a:cubicBezTo>
                  <a:pt x="6660110" y="3225113"/>
                  <a:pt x="6661180" y="3213176"/>
                  <a:pt x="6624664" y="3264301"/>
                </a:cubicBezTo>
                <a:cubicBezTo>
                  <a:pt x="6601456" y="3296794"/>
                  <a:pt x="6593531" y="3315650"/>
                  <a:pt x="6565317" y="3347392"/>
                </a:cubicBezTo>
                <a:cubicBezTo>
                  <a:pt x="6546730" y="3368303"/>
                  <a:pt x="6525752" y="3386959"/>
                  <a:pt x="6505969" y="3406743"/>
                </a:cubicBezTo>
                <a:cubicBezTo>
                  <a:pt x="6498056" y="3414657"/>
                  <a:pt x="6491826" y="3424726"/>
                  <a:pt x="6482230" y="3430484"/>
                </a:cubicBezTo>
                <a:lnTo>
                  <a:pt x="6422882" y="3466094"/>
                </a:lnTo>
                <a:cubicBezTo>
                  <a:pt x="6383589" y="3525037"/>
                  <a:pt x="6392827" y="3519740"/>
                  <a:pt x="6304187" y="3572926"/>
                </a:cubicBezTo>
                <a:cubicBezTo>
                  <a:pt x="6284404" y="3584796"/>
                  <a:pt x="6264403" y="3596308"/>
                  <a:pt x="6244839" y="3608536"/>
                </a:cubicBezTo>
                <a:cubicBezTo>
                  <a:pt x="6232742" y="3616097"/>
                  <a:pt x="6221990" y="3625897"/>
                  <a:pt x="6209230" y="3632277"/>
                </a:cubicBezTo>
                <a:cubicBezTo>
                  <a:pt x="6198040" y="3637873"/>
                  <a:pt x="6185122" y="3639218"/>
                  <a:pt x="6173622" y="3644147"/>
                </a:cubicBezTo>
                <a:cubicBezTo>
                  <a:pt x="6157358" y="3651117"/>
                  <a:pt x="6142407" y="3660916"/>
                  <a:pt x="6126143" y="3667887"/>
                </a:cubicBezTo>
                <a:cubicBezTo>
                  <a:pt x="6088150" y="3684171"/>
                  <a:pt x="6075788" y="3680477"/>
                  <a:pt x="6031187" y="3691628"/>
                </a:cubicBezTo>
                <a:cubicBezTo>
                  <a:pt x="6019049" y="3694663"/>
                  <a:pt x="6007608" y="3700061"/>
                  <a:pt x="5995578" y="3703498"/>
                </a:cubicBezTo>
                <a:cubicBezTo>
                  <a:pt x="5979893" y="3707980"/>
                  <a:pt x="5963785" y="3710886"/>
                  <a:pt x="5948100" y="3715368"/>
                </a:cubicBezTo>
                <a:cubicBezTo>
                  <a:pt x="5936070" y="3718805"/>
                  <a:pt x="5924207" y="3722845"/>
                  <a:pt x="5912492" y="3727238"/>
                </a:cubicBezTo>
                <a:cubicBezTo>
                  <a:pt x="5892542" y="3734720"/>
                  <a:pt x="5873552" y="3744856"/>
                  <a:pt x="5853144" y="3750979"/>
                </a:cubicBezTo>
                <a:cubicBezTo>
                  <a:pt x="5833820" y="3756776"/>
                  <a:pt x="5813260" y="3757541"/>
                  <a:pt x="5793796" y="3762849"/>
                </a:cubicBezTo>
                <a:cubicBezTo>
                  <a:pt x="5769655" y="3769433"/>
                  <a:pt x="5746318" y="3778676"/>
                  <a:pt x="5722579" y="3786589"/>
                </a:cubicBezTo>
                <a:lnTo>
                  <a:pt x="5686970" y="3798459"/>
                </a:lnTo>
                <a:cubicBezTo>
                  <a:pt x="5675101" y="3802416"/>
                  <a:pt x="5663631" y="3807876"/>
                  <a:pt x="5651362" y="3810330"/>
                </a:cubicBezTo>
                <a:cubicBezTo>
                  <a:pt x="5631579" y="3814287"/>
                  <a:pt x="5611338" y="3816403"/>
                  <a:pt x="5592014" y="3822200"/>
                </a:cubicBezTo>
                <a:cubicBezTo>
                  <a:pt x="5472074" y="3858183"/>
                  <a:pt x="5581638" y="3834741"/>
                  <a:pt x="5497058" y="3857810"/>
                </a:cubicBezTo>
                <a:cubicBezTo>
                  <a:pt x="5453489" y="3869693"/>
                  <a:pt x="5390217" y="3885510"/>
                  <a:pt x="5342753" y="3893421"/>
                </a:cubicBezTo>
                <a:cubicBezTo>
                  <a:pt x="5315157" y="3898021"/>
                  <a:pt x="5287263" y="3900691"/>
                  <a:pt x="5259667" y="3905291"/>
                </a:cubicBezTo>
                <a:cubicBezTo>
                  <a:pt x="5239767" y="3908608"/>
                  <a:pt x="5220219" y="3913844"/>
                  <a:pt x="5200319" y="3917161"/>
                </a:cubicBezTo>
                <a:cubicBezTo>
                  <a:pt x="5172723" y="3921761"/>
                  <a:pt x="5144928" y="3925075"/>
                  <a:pt x="5117232" y="3929032"/>
                </a:cubicBezTo>
                <a:cubicBezTo>
                  <a:pt x="5061841" y="3925075"/>
                  <a:pt x="5005977" y="3925399"/>
                  <a:pt x="4951059" y="3917161"/>
                </a:cubicBezTo>
                <a:cubicBezTo>
                  <a:pt x="4951054" y="3917160"/>
                  <a:pt x="4862040" y="3887487"/>
                  <a:pt x="4844233" y="3881551"/>
                </a:cubicBezTo>
                <a:cubicBezTo>
                  <a:pt x="4844228" y="3881549"/>
                  <a:pt x="4773019" y="3857813"/>
                  <a:pt x="4773015" y="3857810"/>
                </a:cubicBezTo>
                <a:cubicBezTo>
                  <a:pt x="4649842" y="3775690"/>
                  <a:pt x="4840517" y="3900687"/>
                  <a:pt x="4689929" y="3810330"/>
                </a:cubicBezTo>
                <a:cubicBezTo>
                  <a:pt x="4665464" y="3795650"/>
                  <a:pt x="4618711" y="3762849"/>
                  <a:pt x="4618711" y="3762849"/>
                </a:cubicBezTo>
                <a:cubicBezTo>
                  <a:pt x="4610798" y="3750979"/>
                  <a:pt x="4601352" y="3739998"/>
                  <a:pt x="4594972" y="3727238"/>
                </a:cubicBezTo>
                <a:cubicBezTo>
                  <a:pt x="4568523" y="3674335"/>
                  <a:pt x="4584629" y="3619670"/>
                  <a:pt x="4594972" y="3561056"/>
                </a:cubicBezTo>
                <a:cubicBezTo>
                  <a:pt x="4599321" y="3536412"/>
                  <a:pt x="4603697" y="3509855"/>
                  <a:pt x="4618711" y="3489835"/>
                </a:cubicBezTo>
                <a:cubicBezTo>
                  <a:pt x="4630581" y="3474008"/>
                  <a:pt x="4644352" y="3459443"/>
                  <a:pt x="4654320" y="3442354"/>
                </a:cubicBezTo>
                <a:cubicBezTo>
                  <a:pt x="4672151" y="3411785"/>
                  <a:pt x="4680565" y="3375704"/>
                  <a:pt x="4701798" y="3347392"/>
                </a:cubicBezTo>
                <a:cubicBezTo>
                  <a:pt x="4835177" y="3169548"/>
                  <a:pt x="4649005" y="3413123"/>
                  <a:pt x="4773015" y="3264301"/>
                </a:cubicBezTo>
                <a:cubicBezTo>
                  <a:pt x="4782147" y="3253341"/>
                  <a:pt x="4787622" y="3239650"/>
                  <a:pt x="4796754" y="3228691"/>
                </a:cubicBezTo>
                <a:cubicBezTo>
                  <a:pt x="4807500" y="3215795"/>
                  <a:pt x="4821309" y="3205714"/>
                  <a:pt x="4832363" y="3193080"/>
                </a:cubicBezTo>
                <a:cubicBezTo>
                  <a:pt x="4849046" y="3174013"/>
                  <a:pt x="4861927" y="3151644"/>
                  <a:pt x="4879841" y="3133729"/>
                </a:cubicBezTo>
                <a:cubicBezTo>
                  <a:pt x="4889928" y="3123641"/>
                  <a:pt x="4904311" y="3118901"/>
                  <a:pt x="4915450" y="3109989"/>
                </a:cubicBezTo>
                <a:cubicBezTo>
                  <a:pt x="4989825" y="3050486"/>
                  <a:pt x="4865453" y="3131452"/>
                  <a:pt x="4986667" y="3050638"/>
                </a:cubicBezTo>
                <a:cubicBezTo>
                  <a:pt x="5005863" y="3037840"/>
                  <a:pt x="5027115" y="3028258"/>
                  <a:pt x="5046015" y="3015027"/>
                </a:cubicBezTo>
                <a:cubicBezTo>
                  <a:pt x="5066770" y="3000498"/>
                  <a:pt x="5084874" y="2982448"/>
                  <a:pt x="5105363" y="2967546"/>
                </a:cubicBezTo>
                <a:cubicBezTo>
                  <a:pt x="5128437" y="2950764"/>
                  <a:pt x="5153756" y="2937185"/>
                  <a:pt x="5176580" y="2920066"/>
                </a:cubicBezTo>
                <a:cubicBezTo>
                  <a:pt x="5192406" y="2908196"/>
                  <a:pt x="5207851" y="2895800"/>
                  <a:pt x="5224058" y="2884455"/>
                </a:cubicBezTo>
                <a:cubicBezTo>
                  <a:pt x="5247431" y="2868093"/>
                  <a:pt x="5272450" y="2854093"/>
                  <a:pt x="5295275" y="2836974"/>
                </a:cubicBezTo>
                <a:cubicBezTo>
                  <a:pt x="5311101" y="2825104"/>
                  <a:pt x="5326547" y="2812709"/>
                  <a:pt x="5342753" y="2801364"/>
                </a:cubicBezTo>
                <a:cubicBezTo>
                  <a:pt x="5366127" y="2785002"/>
                  <a:pt x="5391146" y="2771002"/>
                  <a:pt x="5413971" y="2753883"/>
                </a:cubicBezTo>
                <a:cubicBezTo>
                  <a:pt x="5429797" y="2742013"/>
                  <a:pt x="5445351" y="2729772"/>
                  <a:pt x="5461449" y="2718273"/>
                </a:cubicBezTo>
                <a:cubicBezTo>
                  <a:pt x="5473057" y="2709981"/>
                  <a:pt x="5486099" y="2703665"/>
                  <a:pt x="5497058" y="2694532"/>
                </a:cubicBezTo>
                <a:cubicBezTo>
                  <a:pt x="5509953" y="2683785"/>
                  <a:pt x="5519007" y="2668679"/>
                  <a:pt x="5532666" y="2658922"/>
                </a:cubicBezTo>
                <a:cubicBezTo>
                  <a:pt x="5547064" y="2648637"/>
                  <a:pt x="5566450" y="2646386"/>
                  <a:pt x="5580144" y="2635181"/>
                </a:cubicBezTo>
                <a:cubicBezTo>
                  <a:pt x="5610458" y="2610377"/>
                  <a:pt x="5635535" y="2579787"/>
                  <a:pt x="5663231" y="2552090"/>
                </a:cubicBezTo>
                <a:lnTo>
                  <a:pt x="5758188" y="2457128"/>
                </a:lnTo>
                <a:lnTo>
                  <a:pt x="5793796" y="2421518"/>
                </a:lnTo>
                <a:cubicBezTo>
                  <a:pt x="5809622" y="2405691"/>
                  <a:pt x="5822651" y="2386453"/>
                  <a:pt x="5841274" y="2374037"/>
                </a:cubicBezTo>
                <a:cubicBezTo>
                  <a:pt x="5929315" y="2315342"/>
                  <a:pt x="5832969" y="2382937"/>
                  <a:pt x="5900622" y="2326556"/>
                </a:cubicBezTo>
                <a:cubicBezTo>
                  <a:pt x="5915819" y="2313891"/>
                  <a:pt x="5933396" y="2304180"/>
                  <a:pt x="5948100" y="2290946"/>
                </a:cubicBezTo>
                <a:cubicBezTo>
                  <a:pt x="5973054" y="2268486"/>
                  <a:pt x="5995578" y="2243465"/>
                  <a:pt x="6019317" y="2219725"/>
                </a:cubicBezTo>
                <a:cubicBezTo>
                  <a:pt x="6027230" y="2211811"/>
                  <a:pt x="6036849" y="2205296"/>
                  <a:pt x="6043057" y="2195984"/>
                </a:cubicBezTo>
                <a:cubicBezTo>
                  <a:pt x="6074709" y="2148504"/>
                  <a:pt x="6054927" y="2168288"/>
                  <a:pt x="6102404" y="2136633"/>
                </a:cubicBezTo>
                <a:cubicBezTo>
                  <a:pt x="6126328" y="2100746"/>
                  <a:pt x="6135245" y="2082326"/>
                  <a:pt x="6173622" y="2053542"/>
                </a:cubicBezTo>
                <a:cubicBezTo>
                  <a:pt x="6243483" y="2001144"/>
                  <a:pt x="6207110" y="2031923"/>
                  <a:pt x="6280447" y="1958581"/>
                </a:cubicBezTo>
                <a:cubicBezTo>
                  <a:pt x="6288360" y="1950667"/>
                  <a:pt x="6297472" y="1943793"/>
                  <a:pt x="6304187" y="1934840"/>
                </a:cubicBezTo>
                <a:cubicBezTo>
                  <a:pt x="6319475" y="1914455"/>
                  <a:pt x="6349648" y="1876051"/>
                  <a:pt x="6363534" y="1851749"/>
                </a:cubicBezTo>
                <a:cubicBezTo>
                  <a:pt x="6372313" y="1836385"/>
                  <a:pt x="6380303" y="1820532"/>
                  <a:pt x="6387273" y="1804268"/>
                </a:cubicBezTo>
                <a:cubicBezTo>
                  <a:pt x="6392202" y="1792768"/>
                  <a:pt x="6392706" y="1779387"/>
                  <a:pt x="6399143" y="1768658"/>
                </a:cubicBezTo>
                <a:cubicBezTo>
                  <a:pt x="6404901" y="1759062"/>
                  <a:pt x="6414969" y="1752831"/>
                  <a:pt x="6422882" y="1744917"/>
                </a:cubicBezTo>
                <a:lnTo>
                  <a:pt x="6446621" y="1673696"/>
                </a:lnTo>
                <a:cubicBezTo>
                  <a:pt x="6450578" y="1661826"/>
                  <a:pt x="6455457" y="1650225"/>
                  <a:pt x="6458491" y="1638086"/>
                </a:cubicBezTo>
                <a:cubicBezTo>
                  <a:pt x="6462447" y="1622259"/>
                  <a:pt x="6465878" y="1606291"/>
                  <a:pt x="6470360" y="1590605"/>
                </a:cubicBezTo>
                <a:cubicBezTo>
                  <a:pt x="6488157" y="1528311"/>
                  <a:pt x="6478194" y="1581744"/>
                  <a:pt x="6494099" y="1507514"/>
                </a:cubicBezTo>
                <a:cubicBezTo>
                  <a:pt x="6502553" y="1468059"/>
                  <a:pt x="6512132" y="1428757"/>
                  <a:pt x="6517838" y="1388812"/>
                </a:cubicBezTo>
                <a:cubicBezTo>
                  <a:pt x="6532561" y="1285747"/>
                  <a:pt x="6524221" y="1333155"/>
                  <a:pt x="6541577" y="1246369"/>
                </a:cubicBezTo>
                <a:cubicBezTo>
                  <a:pt x="6537621" y="1167235"/>
                  <a:pt x="6536572" y="1087901"/>
                  <a:pt x="6529708" y="1008966"/>
                </a:cubicBezTo>
                <a:cubicBezTo>
                  <a:pt x="6528624" y="996501"/>
                  <a:pt x="6523434" y="984547"/>
                  <a:pt x="6517838" y="973355"/>
                </a:cubicBezTo>
                <a:cubicBezTo>
                  <a:pt x="6511458" y="960595"/>
                  <a:pt x="6502012" y="949615"/>
                  <a:pt x="6494099" y="937745"/>
                </a:cubicBezTo>
                <a:cubicBezTo>
                  <a:pt x="6474317" y="941702"/>
                  <a:pt x="6453642" y="942531"/>
                  <a:pt x="6434752" y="949615"/>
                </a:cubicBezTo>
                <a:cubicBezTo>
                  <a:pt x="6421395" y="954624"/>
                  <a:pt x="6410751" y="965063"/>
                  <a:pt x="6399143" y="973355"/>
                </a:cubicBezTo>
                <a:cubicBezTo>
                  <a:pt x="6383045" y="984854"/>
                  <a:pt x="6365653" y="994977"/>
                  <a:pt x="6351665" y="1008966"/>
                </a:cubicBezTo>
                <a:cubicBezTo>
                  <a:pt x="6313752" y="1046882"/>
                  <a:pt x="6307836" y="1065580"/>
                  <a:pt x="6280447" y="1103927"/>
                </a:cubicBezTo>
                <a:cubicBezTo>
                  <a:pt x="6268949" y="1120026"/>
                  <a:pt x="6255812" y="1134947"/>
                  <a:pt x="6244839" y="1151408"/>
                </a:cubicBezTo>
                <a:cubicBezTo>
                  <a:pt x="6208165" y="1206423"/>
                  <a:pt x="6210498" y="1221361"/>
                  <a:pt x="6161752" y="1270110"/>
                </a:cubicBezTo>
                <a:cubicBezTo>
                  <a:pt x="6151665" y="1280198"/>
                  <a:pt x="6137282" y="1284938"/>
                  <a:pt x="6126143" y="1293850"/>
                </a:cubicBezTo>
                <a:cubicBezTo>
                  <a:pt x="6065723" y="1342189"/>
                  <a:pt x="6150628" y="1293478"/>
                  <a:pt x="6054926" y="1341331"/>
                </a:cubicBezTo>
                <a:cubicBezTo>
                  <a:pt x="6035143" y="1337374"/>
                  <a:pt x="6012364" y="1340652"/>
                  <a:pt x="5995578" y="1329461"/>
                </a:cubicBezTo>
                <a:cubicBezTo>
                  <a:pt x="5985167" y="1322520"/>
                  <a:pt x="5987001" y="1305921"/>
                  <a:pt x="5983709" y="1293850"/>
                </a:cubicBezTo>
                <a:cubicBezTo>
                  <a:pt x="5975125" y="1262372"/>
                  <a:pt x="5970288" y="1229842"/>
                  <a:pt x="5959970" y="1198889"/>
                </a:cubicBezTo>
                <a:cubicBezTo>
                  <a:pt x="5956013" y="1187019"/>
                  <a:pt x="5951135" y="1175417"/>
                  <a:pt x="5948100" y="1163278"/>
                </a:cubicBezTo>
                <a:cubicBezTo>
                  <a:pt x="5942457" y="1140706"/>
                  <a:pt x="5933503" y="1080825"/>
                  <a:pt x="5924361" y="1056446"/>
                </a:cubicBezTo>
                <a:cubicBezTo>
                  <a:pt x="5918148" y="1039878"/>
                  <a:pt x="5907808" y="1025136"/>
                  <a:pt x="5900622" y="1008966"/>
                </a:cubicBezTo>
                <a:cubicBezTo>
                  <a:pt x="5887022" y="978364"/>
                  <a:pt x="5878366" y="939228"/>
                  <a:pt x="5853144" y="914004"/>
                </a:cubicBezTo>
                <a:cubicBezTo>
                  <a:pt x="5825821" y="886680"/>
                  <a:pt x="5806378" y="887475"/>
                  <a:pt x="5770057" y="878394"/>
                </a:cubicBezTo>
                <a:cubicBezTo>
                  <a:pt x="5738405" y="882351"/>
                  <a:pt x="5704545" y="877995"/>
                  <a:pt x="5675101" y="890264"/>
                </a:cubicBezTo>
                <a:cubicBezTo>
                  <a:pt x="5654441" y="898873"/>
                  <a:pt x="5642189" y="920751"/>
                  <a:pt x="5627623" y="937745"/>
                </a:cubicBezTo>
                <a:cubicBezTo>
                  <a:pt x="5618339" y="948577"/>
                  <a:pt x="5610961" y="960969"/>
                  <a:pt x="5603883" y="973355"/>
                </a:cubicBezTo>
                <a:cubicBezTo>
                  <a:pt x="5580416" y="1014423"/>
                  <a:pt x="5581590" y="1016497"/>
                  <a:pt x="5568275" y="1056446"/>
                </a:cubicBezTo>
                <a:cubicBezTo>
                  <a:pt x="5572231" y="1127667"/>
                  <a:pt x="5573686" y="1199072"/>
                  <a:pt x="5580144" y="1270110"/>
                </a:cubicBezTo>
                <a:cubicBezTo>
                  <a:pt x="5581621" y="1286357"/>
                  <a:pt x="5588475" y="1301665"/>
                  <a:pt x="5592014" y="1317591"/>
                </a:cubicBezTo>
                <a:cubicBezTo>
                  <a:pt x="5596390" y="1337286"/>
                  <a:pt x="5599927" y="1357158"/>
                  <a:pt x="5603883" y="1376942"/>
                </a:cubicBezTo>
                <a:cubicBezTo>
                  <a:pt x="5599927" y="1456076"/>
                  <a:pt x="5598332" y="1535364"/>
                  <a:pt x="5592014" y="1614345"/>
                </a:cubicBezTo>
                <a:cubicBezTo>
                  <a:pt x="5590405" y="1634456"/>
                  <a:pt x="5584520" y="1654001"/>
                  <a:pt x="5580144" y="1673696"/>
                </a:cubicBezTo>
                <a:cubicBezTo>
                  <a:pt x="5561585" y="1757219"/>
                  <a:pt x="5576238" y="1687368"/>
                  <a:pt x="5556405" y="1756787"/>
                </a:cubicBezTo>
                <a:cubicBezTo>
                  <a:pt x="5551923" y="1772473"/>
                  <a:pt x="5550264" y="1788993"/>
                  <a:pt x="5544536" y="1804268"/>
                </a:cubicBezTo>
                <a:cubicBezTo>
                  <a:pt x="5531629" y="1838691"/>
                  <a:pt x="5509412" y="1871976"/>
                  <a:pt x="5485188" y="1899230"/>
                </a:cubicBezTo>
                <a:cubicBezTo>
                  <a:pt x="5466601" y="1920141"/>
                  <a:pt x="5445623" y="1938797"/>
                  <a:pt x="5425840" y="1958581"/>
                </a:cubicBezTo>
                <a:lnTo>
                  <a:pt x="5354623" y="2029802"/>
                </a:lnTo>
                <a:cubicBezTo>
                  <a:pt x="5322971" y="2053542"/>
                  <a:pt x="5287644" y="2073045"/>
                  <a:pt x="5259667" y="2101023"/>
                </a:cubicBezTo>
                <a:cubicBezTo>
                  <a:pt x="5231971" y="2128720"/>
                  <a:pt x="5207914" y="2160612"/>
                  <a:pt x="5176580" y="2184114"/>
                </a:cubicBezTo>
                <a:cubicBezTo>
                  <a:pt x="4969276" y="2339603"/>
                  <a:pt x="5277086" y="2113153"/>
                  <a:pt x="5081624" y="2243465"/>
                </a:cubicBezTo>
                <a:cubicBezTo>
                  <a:pt x="5072312" y="2249673"/>
                  <a:pt x="5066623" y="2260214"/>
                  <a:pt x="5057884" y="2267205"/>
                </a:cubicBezTo>
                <a:cubicBezTo>
                  <a:pt x="5046745" y="2276117"/>
                  <a:pt x="5033235" y="2281813"/>
                  <a:pt x="5022276" y="2290946"/>
                </a:cubicBezTo>
                <a:cubicBezTo>
                  <a:pt x="5009381" y="2301693"/>
                  <a:pt x="5000634" y="2317244"/>
                  <a:pt x="4986667" y="2326556"/>
                </a:cubicBezTo>
                <a:cubicBezTo>
                  <a:pt x="4964584" y="2341279"/>
                  <a:pt x="4939950" y="2351958"/>
                  <a:pt x="4915450" y="2362167"/>
                </a:cubicBezTo>
                <a:cubicBezTo>
                  <a:pt x="4892352" y="2371792"/>
                  <a:pt x="4844233" y="2385907"/>
                  <a:pt x="4844233" y="2385907"/>
                </a:cubicBezTo>
                <a:cubicBezTo>
                  <a:pt x="4828407" y="2381950"/>
                  <a:pt x="4810918" y="2382131"/>
                  <a:pt x="4796754" y="2374037"/>
                </a:cubicBezTo>
                <a:cubicBezTo>
                  <a:pt x="4730666" y="2336271"/>
                  <a:pt x="4758527" y="2280298"/>
                  <a:pt x="4773015" y="2207855"/>
                </a:cubicBezTo>
                <a:cubicBezTo>
                  <a:pt x="4778036" y="2182747"/>
                  <a:pt x="4837694" y="2097873"/>
                  <a:pt x="4844233" y="2089153"/>
                </a:cubicBezTo>
                <a:cubicBezTo>
                  <a:pt x="4859519" y="2068770"/>
                  <a:pt x="4889695" y="2030362"/>
                  <a:pt x="4903580" y="2006061"/>
                </a:cubicBezTo>
                <a:cubicBezTo>
                  <a:pt x="4912359" y="1990698"/>
                  <a:pt x="4917941" y="1973586"/>
                  <a:pt x="4927319" y="1958581"/>
                </a:cubicBezTo>
                <a:cubicBezTo>
                  <a:pt x="4952697" y="1917974"/>
                  <a:pt x="4966167" y="1907861"/>
                  <a:pt x="4998537" y="1875489"/>
                </a:cubicBezTo>
                <a:cubicBezTo>
                  <a:pt x="5019691" y="1812021"/>
                  <a:pt x="4998109" y="1864261"/>
                  <a:pt x="5046015" y="1792398"/>
                </a:cubicBezTo>
                <a:cubicBezTo>
                  <a:pt x="5058812" y="1773201"/>
                  <a:pt x="5069238" y="1752512"/>
                  <a:pt x="5081624" y="1733047"/>
                </a:cubicBezTo>
                <a:cubicBezTo>
                  <a:pt x="5096941" y="1708975"/>
                  <a:pt x="5129102" y="1661826"/>
                  <a:pt x="5129102" y="1661826"/>
                </a:cubicBezTo>
                <a:lnTo>
                  <a:pt x="5152841" y="1590605"/>
                </a:lnTo>
                <a:cubicBezTo>
                  <a:pt x="5164330" y="1556137"/>
                  <a:pt x="5163346" y="1548672"/>
                  <a:pt x="5188449" y="1519384"/>
                </a:cubicBezTo>
                <a:cubicBezTo>
                  <a:pt x="5203015" y="1502390"/>
                  <a:pt x="5235928" y="1471903"/>
                  <a:pt x="5235928" y="1471903"/>
                </a:cubicBezTo>
                <a:cubicBezTo>
                  <a:pt x="5239884" y="1460033"/>
                  <a:pt x="5241721" y="1447230"/>
                  <a:pt x="5247797" y="1436292"/>
                </a:cubicBezTo>
                <a:cubicBezTo>
                  <a:pt x="5261653" y="1411350"/>
                  <a:pt x="5286252" y="1392139"/>
                  <a:pt x="5295275" y="1365071"/>
                </a:cubicBezTo>
                <a:cubicBezTo>
                  <a:pt x="5310201" y="1320293"/>
                  <a:pt x="5313811" y="1299054"/>
                  <a:pt x="5354623" y="1258240"/>
                </a:cubicBezTo>
                <a:cubicBezTo>
                  <a:pt x="5374406" y="1238456"/>
                  <a:pt x="5398453" y="1222168"/>
                  <a:pt x="5413971" y="1198889"/>
                </a:cubicBezTo>
                <a:cubicBezTo>
                  <a:pt x="5421884" y="1187019"/>
                  <a:pt x="5429151" y="1174691"/>
                  <a:pt x="5437710" y="1163278"/>
                </a:cubicBezTo>
                <a:cubicBezTo>
                  <a:pt x="5452910" y="1143010"/>
                  <a:pt x="5470660" y="1124682"/>
                  <a:pt x="5485188" y="1103927"/>
                </a:cubicBezTo>
                <a:cubicBezTo>
                  <a:pt x="5498418" y="1085026"/>
                  <a:pt x="5508927" y="1064360"/>
                  <a:pt x="5520797" y="1044576"/>
                </a:cubicBezTo>
                <a:cubicBezTo>
                  <a:pt x="5524753" y="1028749"/>
                  <a:pt x="5529127" y="1013021"/>
                  <a:pt x="5532666" y="997096"/>
                </a:cubicBezTo>
                <a:cubicBezTo>
                  <a:pt x="5537042" y="977401"/>
                  <a:pt x="5539643" y="957318"/>
                  <a:pt x="5544536" y="937745"/>
                </a:cubicBezTo>
                <a:cubicBezTo>
                  <a:pt x="5547570" y="925606"/>
                  <a:pt x="5552449" y="914004"/>
                  <a:pt x="5556405" y="902134"/>
                </a:cubicBezTo>
                <a:cubicBezTo>
                  <a:pt x="5556283" y="901402"/>
                  <a:pt x="5544970" y="810683"/>
                  <a:pt x="5532666" y="795302"/>
                </a:cubicBezTo>
                <a:cubicBezTo>
                  <a:pt x="5523755" y="784162"/>
                  <a:pt x="5508927" y="779475"/>
                  <a:pt x="5497058" y="771562"/>
                </a:cubicBezTo>
                <a:cubicBezTo>
                  <a:pt x="5445623" y="775519"/>
                  <a:pt x="5393709" y="775386"/>
                  <a:pt x="5342753" y="783432"/>
                </a:cubicBezTo>
                <a:cubicBezTo>
                  <a:pt x="5318036" y="787335"/>
                  <a:pt x="5271536" y="807173"/>
                  <a:pt x="5271536" y="807173"/>
                </a:cubicBezTo>
                <a:cubicBezTo>
                  <a:pt x="5259667" y="819043"/>
                  <a:pt x="5248673" y="831858"/>
                  <a:pt x="5235928" y="842783"/>
                </a:cubicBezTo>
                <a:cubicBezTo>
                  <a:pt x="5190420" y="881792"/>
                  <a:pt x="5179951" y="875754"/>
                  <a:pt x="5140971" y="925874"/>
                </a:cubicBezTo>
                <a:cubicBezTo>
                  <a:pt x="5126807" y="944086"/>
                  <a:pt x="5114909" y="964222"/>
                  <a:pt x="5105363" y="985225"/>
                </a:cubicBezTo>
                <a:cubicBezTo>
                  <a:pt x="5095008" y="1008007"/>
                  <a:pt x="5095505" y="1035624"/>
                  <a:pt x="5081624" y="1056446"/>
                </a:cubicBezTo>
                <a:lnTo>
                  <a:pt x="5057884" y="1092057"/>
                </a:lnTo>
                <a:cubicBezTo>
                  <a:pt x="5053928" y="1103927"/>
                  <a:pt x="5050944" y="1116167"/>
                  <a:pt x="5046015" y="1127668"/>
                </a:cubicBezTo>
                <a:cubicBezTo>
                  <a:pt x="5024673" y="1177470"/>
                  <a:pt x="5014802" y="1183853"/>
                  <a:pt x="4986667" y="1234499"/>
                </a:cubicBezTo>
                <a:cubicBezTo>
                  <a:pt x="4951233" y="1298284"/>
                  <a:pt x="4981936" y="1269307"/>
                  <a:pt x="4927319" y="1305720"/>
                </a:cubicBezTo>
                <a:cubicBezTo>
                  <a:pt x="4919406" y="1293850"/>
                  <a:pt x="4909959" y="1282870"/>
                  <a:pt x="4903580" y="1270110"/>
                </a:cubicBezTo>
                <a:cubicBezTo>
                  <a:pt x="4897985" y="1258919"/>
                  <a:pt x="4898651" y="1244910"/>
                  <a:pt x="4891711" y="1234499"/>
                </a:cubicBezTo>
                <a:cubicBezTo>
                  <a:pt x="4882400" y="1220532"/>
                  <a:pt x="4867972" y="1210759"/>
                  <a:pt x="4856102" y="1198889"/>
                </a:cubicBezTo>
                <a:cubicBezTo>
                  <a:pt x="4852146" y="1187019"/>
                  <a:pt x="4850309" y="1174216"/>
                  <a:pt x="4844233" y="1163278"/>
                </a:cubicBezTo>
                <a:cubicBezTo>
                  <a:pt x="4830377" y="1138336"/>
                  <a:pt x="4796754" y="1092057"/>
                  <a:pt x="4796754" y="1092057"/>
                </a:cubicBezTo>
                <a:cubicBezTo>
                  <a:pt x="4753472" y="962196"/>
                  <a:pt x="4822498" y="1158885"/>
                  <a:pt x="4761146" y="1020836"/>
                </a:cubicBezTo>
                <a:cubicBezTo>
                  <a:pt x="4750983" y="997968"/>
                  <a:pt x="4751287" y="970437"/>
                  <a:pt x="4737407" y="949615"/>
                </a:cubicBezTo>
                <a:cubicBezTo>
                  <a:pt x="4674409" y="855112"/>
                  <a:pt x="4710105" y="898572"/>
                  <a:pt x="4630581" y="819043"/>
                </a:cubicBezTo>
                <a:cubicBezTo>
                  <a:pt x="4622668" y="811129"/>
                  <a:pt x="4617459" y="798841"/>
                  <a:pt x="4606842" y="795302"/>
                </a:cubicBezTo>
                <a:cubicBezTo>
                  <a:pt x="4555757" y="778273"/>
                  <a:pt x="4583371" y="786467"/>
                  <a:pt x="4523755" y="771562"/>
                </a:cubicBezTo>
                <a:cubicBezTo>
                  <a:pt x="4492103" y="775519"/>
                  <a:pt x="4458243" y="771163"/>
                  <a:pt x="4428799" y="783432"/>
                </a:cubicBezTo>
                <a:cubicBezTo>
                  <a:pt x="4402229" y="794504"/>
                  <a:pt x="4373979" y="841926"/>
                  <a:pt x="4357581" y="866524"/>
                </a:cubicBezTo>
                <a:cubicBezTo>
                  <a:pt x="4349668" y="890264"/>
                  <a:pt x="4339911" y="913468"/>
                  <a:pt x="4333842" y="937745"/>
                </a:cubicBezTo>
                <a:cubicBezTo>
                  <a:pt x="4318939" y="997364"/>
                  <a:pt x="4327132" y="969748"/>
                  <a:pt x="4310103" y="1020836"/>
                </a:cubicBezTo>
                <a:cubicBezTo>
                  <a:pt x="4314060" y="1064360"/>
                  <a:pt x="4316197" y="1108088"/>
                  <a:pt x="4321973" y="1151408"/>
                </a:cubicBezTo>
                <a:cubicBezTo>
                  <a:pt x="4324129" y="1167579"/>
                  <a:pt x="4331160" y="1182797"/>
                  <a:pt x="4333842" y="1198889"/>
                </a:cubicBezTo>
                <a:cubicBezTo>
                  <a:pt x="4343041" y="1254084"/>
                  <a:pt x="4357581" y="1365071"/>
                  <a:pt x="4357581" y="1365071"/>
                </a:cubicBezTo>
                <a:cubicBezTo>
                  <a:pt x="4353625" y="1448162"/>
                  <a:pt x="4351435" y="1531357"/>
                  <a:pt x="4345712" y="1614345"/>
                </a:cubicBezTo>
                <a:cubicBezTo>
                  <a:pt x="4343517" y="1646170"/>
                  <a:pt x="4335662" y="1677459"/>
                  <a:pt x="4333842" y="1709307"/>
                </a:cubicBezTo>
                <a:cubicBezTo>
                  <a:pt x="4327743" y="1816038"/>
                  <a:pt x="4329084" y="1923134"/>
                  <a:pt x="4321973" y="2029802"/>
                </a:cubicBezTo>
                <a:cubicBezTo>
                  <a:pt x="4319841" y="2061791"/>
                  <a:pt x="4300797" y="2074561"/>
                  <a:pt x="4286364" y="2101023"/>
                </a:cubicBezTo>
                <a:cubicBezTo>
                  <a:pt x="4269418" y="2132092"/>
                  <a:pt x="4257093" y="2165637"/>
                  <a:pt x="4238886" y="2195984"/>
                </a:cubicBezTo>
                <a:cubicBezTo>
                  <a:pt x="4227016" y="2215768"/>
                  <a:pt x="4213594" y="2234699"/>
                  <a:pt x="4203277" y="2255335"/>
                </a:cubicBezTo>
                <a:cubicBezTo>
                  <a:pt x="4193748" y="2274393"/>
                  <a:pt x="4187019" y="2294735"/>
                  <a:pt x="4179538" y="2314686"/>
                </a:cubicBezTo>
                <a:cubicBezTo>
                  <a:pt x="4175145" y="2326402"/>
                  <a:pt x="4173264" y="2339106"/>
                  <a:pt x="4167669" y="2350297"/>
                </a:cubicBezTo>
                <a:cubicBezTo>
                  <a:pt x="4161290" y="2363057"/>
                  <a:pt x="4151843" y="2374037"/>
                  <a:pt x="4143930" y="2385907"/>
                </a:cubicBezTo>
                <a:cubicBezTo>
                  <a:pt x="4120191" y="2381950"/>
                  <a:pt x="4094238" y="2384800"/>
                  <a:pt x="4072712" y="2374037"/>
                </a:cubicBezTo>
                <a:cubicBezTo>
                  <a:pt x="4059952" y="2367657"/>
                  <a:pt x="4057884" y="2349567"/>
                  <a:pt x="4048973" y="2338427"/>
                </a:cubicBezTo>
                <a:cubicBezTo>
                  <a:pt x="4041982" y="2329688"/>
                  <a:pt x="4033147" y="2322600"/>
                  <a:pt x="4025234" y="2314686"/>
                </a:cubicBezTo>
                <a:cubicBezTo>
                  <a:pt x="3985340" y="2194993"/>
                  <a:pt x="4046215" y="2380668"/>
                  <a:pt x="4001495" y="2231595"/>
                </a:cubicBezTo>
                <a:cubicBezTo>
                  <a:pt x="3994305" y="2207626"/>
                  <a:pt x="3983825" y="2184651"/>
                  <a:pt x="3977756" y="2160374"/>
                </a:cubicBezTo>
                <a:cubicBezTo>
                  <a:pt x="3960993" y="2093320"/>
                  <a:pt x="3969085" y="2128890"/>
                  <a:pt x="3954017" y="2053542"/>
                </a:cubicBezTo>
                <a:cubicBezTo>
                  <a:pt x="3957973" y="1998148"/>
                  <a:pt x="3959398" y="1942515"/>
                  <a:pt x="3965886" y="1887360"/>
                </a:cubicBezTo>
                <a:cubicBezTo>
                  <a:pt x="3967348" y="1874933"/>
                  <a:pt x="3974319" y="1863780"/>
                  <a:pt x="3977756" y="1851749"/>
                </a:cubicBezTo>
                <a:cubicBezTo>
                  <a:pt x="3990649" y="1806620"/>
                  <a:pt x="3992204" y="1778898"/>
                  <a:pt x="4013365" y="1733047"/>
                </a:cubicBezTo>
                <a:cubicBezTo>
                  <a:pt x="4026732" y="1704083"/>
                  <a:pt x="4048058" y="1679181"/>
                  <a:pt x="4060843" y="1649956"/>
                </a:cubicBezTo>
                <a:cubicBezTo>
                  <a:pt x="4075888" y="1615566"/>
                  <a:pt x="4075630" y="1574357"/>
                  <a:pt x="4096451" y="1543124"/>
                </a:cubicBezTo>
                <a:cubicBezTo>
                  <a:pt x="4104364" y="1531254"/>
                  <a:pt x="4113810" y="1520274"/>
                  <a:pt x="4120190" y="1507514"/>
                </a:cubicBezTo>
                <a:cubicBezTo>
                  <a:pt x="4125786" y="1496322"/>
                  <a:pt x="4128768" y="1483975"/>
                  <a:pt x="4132060" y="1471903"/>
                </a:cubicBezTo>
                <a:cubicBezTo>
                  <a:pt x="4140645" y="1440425"/>
                  <a:pt x="4147886" y="1408596"/>
                  <a:pt x="4155799" y="1376942"/>
                </a:cubicBezTo>
                <a:lnTo>
                  <a:pt x="4167669" y="1329461"/>
                </a:lnTo>
                <a:cubicBezTo>
                  <a:pt x="4183768" y="1152359"/>
                  <a:pt x="4184017" y="1225199"/>
                  <a:pt x="4167669" y="1020836"/>
                </a:cubicBezTo>
                <a:cubicBezTo>
                  <a:pt x="4164498" y="981198"/>
                  <a:pt x="4170073" y="939248"/>
                  <a:pt x="4155799" y="902134"/>
                </a:cubicBezTo>
                <a:cubicBezTo>
                  <a:pt x="4143519" y="870205"/>
                  <a:pt x="4098496" y="865704"/>
                  <a:pt x="4072712" y="854653"/>
                </a:cubicBezTo>
                <a:cubicBezTo>
                  <a:pt x="4056449" y="847683"/>
                  <a:pt x="4041060" y="838826"/>
                  <a:pt x="4025234" y="830913"/>
                </a:cubicBezTo>
                <a:cubicBezTo>
                  <a:pt x="3961930" y="834870"/>
                  <a:pt x="3897973" y="832890"/>
                  <a:pt x="3835321" y="842783"/>
                </a:cubicBezTo>
                <a:cubicBezTo>
                  <a:pt x="3821230" y="845008"/>
                  <a:pt x="3812099" y="859446"/>
                  <a:pt x="3799713" y="866524"/>
                </a:cubicBezTo>
                <a:cubicBezTo>
                  <a:pt x="3784350" y="875303"/>
                  <a:pt x="3766390" y="879647"/>
                  <a:pt x="3752235" y="890264"/>
                </a:cubicBezTo>
                <a:cubicBezTo>
                  <a:pt x="3703948" y="926481"/>
                  <a:pt x="3676477" y="975103"/>
                  <a:pt x="3657278" y="1032706"/>
                </a:cubicBezTo>
                <a:cubicBezTo>
                  <a:pt x="3653322" y="1044576"/>
                  <a:pt x="3648846" y="1056286"/>
                  <a:pt x="3645409" y="1068317"/>
                </a:cubicBezTo>
                <a:cubicBezTo>
                  <a:pt x="3640927" y="1084003"/>
                  <a:pt x="3637496" y="1099970"/>
                  <a:pt x="3633539" y="1115797"/>
                </a:cubicBezTo>
                <a:cubicBezTo>
                  <a:pt x="3625626" y="1206802"/>
                  <a:pt x="3617828" y="1297817"/>
                  <a:pt x="3609800" y="1388812"/>
                </a:cubicBezTo>
                <a:cubicBezTo>
                  <a:pt x="3604209" y="1452176"/>
                  <a:pt x="3605636" y="1508138"/>
                  <a:pt x="3586061" y="1566864"/>
                </a:cubicBezTo>
                <a:cubicBezTo>
                  <a:pt x="3579323" y="1587078"/>
                  <a:pt x="3570235" y="1606431"/>
                  <a:pt x="3562322" y="1626215"/>
                </a:cubicBezTo>
                <a:cubicBezTo>
                  <a:pt x="3554320" y="1674228"/>
                  <a:pt x="3538583" y="1760678"/>
                  <a:pt x="3538583" y="1804268"/>
                </a:cubicBezTo>
                <a:cubicBezTo>
                  <a:pt x="3538583" y="1919082"/>
                  <a:pt x="3546496" y="2033759"/>
                  <a:pt x="3550452" y="2148504"/>
                </a:cubicBezTo>
                <a:cubicBezTo>
                  <a:pt x="3546496" y="2259292"/>
                  <a:pt x="3548930" y="2370494"/>
                  <a:pt x="3538583" y="2480869"/>
                </a:cubicBezTo>
                <a:cubicBezTo>
                  <a:pt x="3536931" y="2498487"/>
                  <a:pt x="3523623" y="2512986"/>
                  <a:pt x="3514844" y="2528350"/>
                </a:cubicBezTo>
                <a:cubicBezTo>
                  <a:pt x="3497869" y="2558058"/>
                  <a:pt x="3482276" y="2577253"/>
                  <a:pt x="3455496" y="2599571"/>
                </a:cubicBezTo>
                <a:cubicBezTo>
                  <a:pt x="3444537" y="2608704"/>
                  <a:pt x="3431757" y="2615398"/>
                  <a:pt x="3419887" y="2623311"/>
                </a:cubicBezTo>
                <a:cubicBezTo>
                  <a:pt x="3372409" y="2619354"/>
                  <a:pt x="3324279" y="2620222"/>
                  <a:pt x="3277453" y="2611441"/>
                </a:cubicBezTo>
                <a:cubicBezTo>
                  <a:pt x="3251518" y="2606578"/>
                  <a:pt x="3200261" y="2567318"/>
                  <a:pt x="3182496" y="2552090"/>
                </a:cubicBezTo>
                <a:cubicBezTo>
                  <a:pt x="3150717" y="2524849"/>
                  <a:pt x="3135962" y="2503557"/>
                  <a:pt x="3111279" y="2468999"/>
                </a:cubicBezTo>
                <a:cubicBezTo>
                  <a:pt x="3102987" y="2457390"/>
                  <a:pt x="3094618" y="2445775"/>
                  <a:pt x="3087540" y="2433388"/>
                </a:cubicBezTo>
                <a:cubicBezTo>
                  <a:pt x="2988739" y="2260476"/>
                  <a:pt x="3118516" y="2483473"/>
                  <a:pt x="3051931" y="2350297"/>
                </a:cubicBezTo>
                <a:cubicBezTo>
                  <a:pt x="3045551" y="2337537"/>
                  <a:pt x="3036105" y="2326556"/>
                  <a:pt x="3028192" y="2314686"/>
                </a:cubicBezTo>
                <a:cubicBezTo>
                  <a:pt x="3016323" y="2279076"/>
                  <a:pt x="3009370" y="2241429"/>
                  <a:pt x="2992584" y="2207855"/>
                </a:cubicBezTo>
                <a:cubicBezTo>
                  <a:pt x="2961549" y="2145782"/>
                  <a:pt x="2973137" y="2177541"/>
                  <a:pt x="2956975" y="2112893"/>
                </a:cubicBezTo>
                <a:cubicBezTo>
                  <a:pt x="2960932" y="2061456"/>
                  <a:pt x="2962447" y="2009772"/>
                  <a:pt x="2968845" y="1958581"/>
                </a:cubicBezTo>
                <a:cubicBezTo>
                  <a:pt x="2970397" y="1946165"/>
                  <a:pt x="2977277" y="1935001"/>
                  <a:pt x="2980714" y="1922970"/>
                </a:cubicBezTo>
                <a:cubicBezTo>
                  <a:pt x="2985196" y="1907284"/>
                  <a:pt x="2988627" y="1891316"/>
                  <a:pt x="2992584" y="1875489"/>
                </a:cubicBezTo>
                <a:cubicBezTo>
                  <a:pt x="2993345" y="1867116"/>
                  <a:pt x="3009248" y="1675899"/>
                  <a:pt x="3016323" y="1649956"/>
                </a:cubicBezTo>
                <a:cubicBezTo>
                  <a:pt x="3020076" y="1636193"/>
                  <a:pt x="3032149" y="1626215"/>
                  <a:pt x="3040062" y="1614345"/>
                </a:cubicBezTo>
                <a:cubicBezTo>
                  <a:pt x="3044018" y="1602475"/>
                  <a:pt x="3047002" y="1590235"/>
                  <a:pt x="3051931" y="1578735"/>
                </a:cubicBezTo>
                <a:cubicBezTo>
                  <a:pt x="3081403" y="1509964"/>
                  <a:pt x="3077796" y="1546496"/>
                  <a:pt x="3099410" y="1460033"/>
                </a:cubicBezTo>
                <a:cubicBezTo>
                  <a:pt x="3118975" y="1381766"/>
                  <a:pt x="3125170" y="1367717"/>
                  <a:pt x="3135018" y="1293850"/>
                </a:cubicBezTo>
                <a:cubicBezTo>
                  <a:pt x="3139753" y="1258335"/>
                  <a:pt x="3140998" y="1222361"/>
                  <a:pt x="3146888" y="1187019"/>
                </a:cubicBezTo>
                <a:cubicBezTo>
                  <a:pt x="3154347" y="1142263"/>
                  <a:pt x="3161988" y="1156814"/>
                  <a:pt x="3182496" y="1115797"/>
                </a:cubicBezTo>
                <a:cubicBezTo>
                  <a:pt x="3239131" y="1002522"/>
                  <a:pt x="3169252" y="1113302"/>
                  <a:pt x="3229975" y="961485"/>
                </a:cubicBezTo>
                <a:cubicBezTo>
                  <a:pt x="3237888" y="941701"/>
                  <a:pt x="3246976" y="922348"/>
                  <a:pt x="3253714" y="902134"/>
                </a:cubicBezTo>
                <a:cubicBezTo>
                  <a:pt x="3258873" y="886657"/>
                  <a:pt x="3262384" y="870650"/>
                  <a:pt x="3265583" y="854653"/>
                </a:cubicBezTo>
                <a:cubicBezTo>
                  <a:pt x="3271660" y="824265"/>
                  <a:pt x="3273923" y="778621"/>
                  <a:pt x="3289322" y="747822"/>
                </a:cubicBezTo>
                <a:cubicBezTo>
                  <a:pt x="3295702" y="735062"/>
                  <a:pt x="3306681" y="724971"/>
                  <a:pt x="3313061" y="712211"/>
                </a:cubicBezTo>
                <a:cubicBezTo>
                  <a:pt x="3318656" y="701020"/>
                  <a:pt x="3318494" y="687330"/>
                  <a:pt x="3324931" y="676601"/>
                </a:cubicBezTo>
                <a:cubicBezTo>
                  <a:pt x="3330689" y="667005"/>
                  <a:pt x="3341956" y="661813"/>
                  <a:pt x="3348670" y="652860"/>
                </a:cubicBezTo>
                <a:cubicBezTo>
                  <a:pt x="3365788" y="630034"/>
                  <a:pt x="3380322" y="605379"/>
                  <a:pt x="3396148" y="581639"/>
                </a:cubicBezTo>
                <a:cubicBezTo>
                  <a:pt x="3404061" y="569769"/>
                  <a:pt x="3415376" y="559562"/>
                  <a:pt x="3419887" y="546028"/>
                </a:cubicBezTo>
                <a:cubicBezTo>
                  <a:pt x="3449221" y="458020"/>
                  <a:pt x="3432435" y="497189"/>
                  <a:pt x="3467366" y="427327"/>
                </a:cubicBezTo>
                <a:cubicBezTo>
                  <a:pt x="3472462" y="391649"/>
                  <a:pt x="3480689" y="323077"/>
                  <a:pt x="3491105" y="284884"/>
                </a:cubicBezTo>
                <a:cubicBezTo>
                  <a:pt x="3497689" y="260741"/>
                  <a:pt x="3514844" y="213663"/>
                  <a:pt x="3514844" y="213663"/>
                </a:cubicBezTo>
                <a:cubicBezTo>
                  <a:pt x="3506931" y="174096"/>
                  <a:pt x="3505590" y="132622"/>
                  <a:pt x="3491105" y="94961"/>
                </a:cubicBezTo>
                <a:cubicBezTo>
                  <a:pt x="3485079" y="79293"/>
                  <a:pt x="3469658" y="68364"/>
                  <a:pt x="3455496" y="59351"/>
                </a:cubicBezTo>
                <a:cubicBezTo>
                  <a:pt x="3372830" y="6743"/>
                  <a:pt x="3372450" y="13855"/>
                  <a:pt x="3289322" y="0"/>
                </a:cubicBezTo>
                <a:cubicBezTo>
                  <a:pt x="3241844" y="3957"/>
                  <a:pt x="3194113" y="5573"/>
                  <a:pt x="3146888" y="11870"/>
                </a:cubicBezTo>
                <a:cubicBezTo>
                  <a:pt x="3134486" y="13524"/>
                  <a:pt x="3121288" y="16233"/>
                  <a:pt x="3111279" y="23740"/>
                </a:cubicBezTo>
                <a:cubicBezTo>
                  <a:pt x="3088897" y="40527"/>
                  <a:pt x="3071714" y="63307"/>
                  <a:pt x="3051931" y="83091"/>
                </a:cubicBezTo>
                <a:cubicBezTo>
                  <a:pt x="3018107" y="116917"/>
                  <a:pt x="3034397" y="97523"/>
                  <a:pt x="3004453" y="142442"/>
                </a:cubicBezTo>
                <a:cubicBezTo>
                  <a:pt x="3000497" y="154312"/>
                  <a:pt x="2998179" y="166862"/>
                  <a:pt x="2992584" y="178053"/>
                </a:cubicBezTo>
                <a:cubicBezTo>
                  <a:pt x="2983261" y="196701"/>
                  <a:pt x="2942195" y="248601"/>
                  <a:pt x="2933236" y="261144"/>
                </a:cubicBezTo>
                <a:cubicBezTo>
                  <a:pt x="2891923" y="318986"/>
                  <a:pt x="2929308" y="276944"/>
                  <a:pt x="2873888" y="332365"/>
                </a:cubicBezTo>
                <a:cubicBezTo>
                  <a:pt x="2844654" y="390838"/>
                  <a:pt x="2833490" y="420244"/>
                  <a:pt x="2778932" y="474807"/>
                </a:cubicBezTo>
                <a:cubicBezTo>
                  <a:pt x="2751847" y="501894"/>
                  <a:pt x="2743094" y="508410"/>
                  <a:pt x="2719584" y="546028"/>
                </a:cubicBezTo>
                <a:cubicBezTo>
                  <a:pt x="2710206" y="561033"/>
                  <a:pt x="2704949" y="578336"/>
                  <a:pt x="2695845" y="593509"/>
                </a:cubicBezTo>
                <a:cubicBezTo>
                  <a:pt x="2681166" y="617975"/>
                  <a:pt x="2658963" y="638239"/>
                  <a:pt x="2648367" y="664730"/>
                </a:cubicBezTo>
                <a:cubicBezTo>
                  <a:pt x="2640454" y="684514"/>
                  <a:pt x="2634831" y="705375"/>
                  <a:pt x="2624628" y="724081"/>
                </a:cubicBezTo>
                <a:cubicBezTo>
                  <a:pt x="2610966" y="749129"/>
                  <a:pt x="2577150" y="795302"/>
                  <a:pt x="2577150" y="795302"/>
                </a:cubicBezTo>
                <a:cubicBezTo>
                  <a:pt x="2555265" y="882844"/>
                  <a:pt x="2578783" y="803359"/>
                  <a:pt x="2541541" y="890264"/>
                </a:cubicBezTo>
                <a:cubicBezTo>
                  <a:pt x="2536613" y="901764"/>
                  <a:pt x="2535267" y="914683"/>
                  <a:pt x="2529672" y="925874"/>
                </a:cubicBezTo>
                <a:cubicBezTo>
                  <a:pt x="2523292" y="938634"/>
                  <a:pt x="2514224" y="949876"/>
                  <a:pt x="2505932" y="961485"/>
                </a:cubicBezTo>
                <a:cubicBezTo>
                  <a:pt x="2476040" y="1003337"/>
                  <a:pt x="2458987" y="1029772"/>
                  <a:pt x="2410976" y="1056446"/>
                </a:cubicBezTo>
                <a:cubicBezTo>
                  <a:pt x="2396716" y="1064369"/>
                  <a:pt x="2379324" y="1064360"/>
                  <a:pt x="2363498" y="1068317"/>
                </a:cubicBezTo>
                <a:cubicBezTo>
                  <a:pt x="2351628" y="1060403"/>
                  <a:pt x="2340649" y="1050956"/>
                  <a:pt x="2327889" y="1044576"/>
                </a:cubicBezTo>
                <a:cubicBezTo>
                  <a:pt x="2316699" y="1038980"/>
                  <a:pt x="2302290" y="1040213"/>
                  <a:pt x="2292281" y="1032706"/>
                </a:cubicBezTo>
                <a:cubicBezTo>
                  <a:pt x="2258377" y="1007277"/>
                  <a:pt x="2211147" y="948262"/>
                  <a:pt x="2185455" y="914004"/>
                </a:cubicBezTo>
                <a:cubicBezTo>
                  <a:pt x="2176896" y="902591"/>
                  <a:pt x="2167510" y="891430"/>
                  <a:pt x="2161716" y="878394"/>
                </a:cubicBezTo>
                <a:cubicBezTo>
                  <a:pt x="2119513" y="783432"/>
                  <a:pt x="2159454" y="815649"/>
                  <a:pt x="2090498" y="712211"/>
                </a:cubicBezTo>
                <a:cubicBezTo>
                  <a:pt x="2082585" y="700341"/>
                  <a:pt x="2075670" y="687741"/>
                  <a:pt x="2066759" y="676601"/>
                </a:cubicBezTo>
                <a:cubicBezTo>
                  <a:pt x="2059768" y="667862"/>
                  <a:pt x="2050184" y="661458"/>
                  <a:pt x="2043020" y="652860"/>
                </a:cubicBezTo>
                <a:cubicBezTo>
                  <a:pt x="2030356" y="637662"/>
                  <a:pt x="2018910" y="621478"/>
                  <a:pt x="2007412" y="605379"/>
                </a:cubicBezTo>
                <a:cubicBezTo>
                  <a:pt x="1950584" y="525814"/>
                  <a:pt x="2024960" y="611059"/>
                  <a:pt x="1900586" y="486678"/>
                </a:cubicBezTo>
                <a:cubicBezTo>
                  <a:pt x="1892673" y="478764"/>
                  <a:pt x="1886159" y="469145"/>
                  <a:pt x="1876847" y="462937"/>
                </a:cubicBezTo>
                <a:cubicBezTo>
                  <a:pt x="1864977" y="455024"/>
                  <a:pt x="1852377" y="448109"/>
                  <a:pt x="1841238" y="439197"/>
                </a:cubicBezTo>
                <a:cubicBezTo>
                  <a:pt x="1804434" y="409752"/>
                  <a:pt x="1830607" y="416075"/>
                  <a:pt x="1781890" y="391716"/>
                </a:cubicBezTo>
                <a:cubicBezTo>
                  <a:pt x="1770700" y="386121"/>
                  <a:pt x="1757472" y="385441"/>
                  <a:pt x="1746282" y="379846"/>
                </a:cubicBezTo>
                <a:cubicBezTo>
                  <a:pt x="1733522" y="373466"/>
                  <a:pt x="1723709" y="361900"/>
                  <a:pt x="1710673" y="356106"/>
                </a:cubicBezTo>
                <a:cubicBezTo>
                  <a:pt x="1661384" y="334198"/>
                  <a:pt x="1630884" y="330651"/>
                  <a:pt x="1580108" y="320495"/>
                </a:cubicBezTo>
                <a:cubicBezTo>
                  <a:pt x="1512847" y="324452"/>
                  <a:pt x="1444706" y="320820"/>
                  <a:pt x="1378326" y="332365"/>
                </a:cubicBezTo>
                <a:cubicBezTo>
                  <a:pt x="1311794" y="343936"/>
                  <a:pt x="1319680" y="361455"/>
                  <a:pt x="1283369" y="391716"/>
                </a:cubicBezTo>
                <a:cubicBezTo>
                  <a:pt x="1268172" y="404381"/>
                  <a:pt x="1249879" y="413338"/>
                  <a:pt x="1235891" y="427327"/>
                </a:cubicBezTo>
                <a:cubicBezTo>
                  <a:pt x="1225804" y="437415"/>
                  <a:pt x="1219230" y="450551"/>
                  <a:pt x="1212152" y="462937"/>
                </a:cubicBezTo>
                <a:cubicBezTo>
                  <a:pt x="1184208" y="511841"/>
                  <a:pt x="1184129" y="523273"/>
                  <a:pt x="1164674" y="581639"/>
                </a:cubicBezTo>
                <a:lnTo>
                  <a:pt x="1152804" y="617250"/>
                </a:lnTo>
                <a:cubicBezTo>
                  <a:pt x="1160717" y="676601"/>
                  <a:pt x="1167206" y="736159"/>
                  <a:pt x="1176544" y="795302"/>
                </a:cubicBezTo>
                <a:cubicBezTo>
                  <a:pt x="1179088" y="811416"/>
                  <a:pt x="1182354" y="827636"/>
                  <a:pt x="1188413" y="842783"/>
                </a:cubicBezTo>
                <a:cubicBezTo>
                  <a:pt x="1198270" y="867427"/>
                  <a:pt x="1210367" y="891244"/>
                  <a:pt x="1224022" y="914004"/>
                </a:cubicBezTo>
                <a:cubicBezTo>
                  <a:pt x="1234200" y="930968"/>
                  <a:pt x="1248657" y="945024"/>
                  <a:pt x="1259630" y="961485"/>
                </a:cubicBezTo>
                <a:cubicBezTo>
                  <a:pt x="1293875" y="1012856"/>
                  <a:pt x="1326256" y="1094481"/>
                  <a:pt x="1390195" y="1115797"/>
                </a:cubicBezTo>
                <a:lnTo>
                  <a:pt x="1425804" y="1127668"/>
                </a:lnTo>
                <a:cubicBezTo>
                  <a:pt x="1441630" y="1139538"/>
                  <a:pt x="1456822" y="1152304"/>
                  <a:pt x="1473282" y="1163278"/>
                </a:cubicBezTo>
                <a:cubicBezTo>
                  <a:pt x="1492478" y="1176076"/>
                  <a:pt x="1515387" y="1183561"/>
                  <a:pt x="1532630" y="1198889"/>
                </a:cubicBezTo>
                <a:cubicBezTo>
                  <a:pt x="1551565" y="1215721"/>
                  <a:pt x="1562194" y="1240325"/>
                  <a:pt x="1580108" y="1258240"/>
                </a:cubicBezTo>
                <a:cubicBezTo>
                  <a:pt x="1601958" y="1280092"/>
                  <a:pt x="1629475" y="1295739"/>
                  <a:pt x="1651325" y="1317591"/>
                </a:cubicBezTo>
                <a:cubicBezTo>
                  <a:pt x="1669239" y="1335506"/>
                  <a:pt x="1681972" y="1358006"/>
                  <a:pt x="1698803" y="1376942"/>
                </a:cubicBezTo>
                <a:cubicBezTo>
                  <a:pt x="1748560" y="1432921"/>
                  <a:pt x="1778284" y="1440950"/>
                  <a:pt x="1817499" y="1519384"/>
                </a:cubicBezTo>
                <a:cubicBezTo>
                  <a:pt x="1825412" y="1535211"/>
                  <a:pt x="1834268" y="1550600"/>
                  <a:pt x="1841238" y="1566864"/>
                </a:cubicBezTo>
                <a:cubicBezTo>
                  <a:pt x="1858024" y="1606034"/>
                  <a:pt x="1865079" y="1650107"/>
                  <a:pt x="1888716" y="1685566"/>
                </a:cubicBezTo>
                <a:cubicBezTo>
                  <a:pt x="1896629" y="1697436"/>
                  <a:pt x="1906075" y="1708417"/>
                  <a:pt x="1912455" y="1721177"/>
                </a:cubicBezTo>
                <a:cubicBezTo>
                  <a:pt x="1921984" y="1740235"/>
                  <a:pt x="1925847" y="1761902"/>
                  <a:pt x="1936194" y="1780528"/>
                </a:cubicBezTo>
                <a:cubicBezTo>
                  <a:pt x="1965832" y="1833879"/>
                  <a:pt x="1971427" y="1820434"/>
                  <a:pt x="2007412" y="1863619"/>
                </a:cubicBezTo>
                <a:cubicBezTo>
                  <a:pt x="2036291" y="1898276"/>
                  <a:pt x="2058599" y="1938551"/>
                  <a:pt x="2090498" y="1970451"/>
                </a:cubicBezTo>
                <a:cubicBezTo>
                  <a:pt x="2291603" y="2171564"/>
                  <a:pt x="1970382" y="1846834"/>
                  <a:pt x="2185455" y="2077282"/>
                </a:cubicBezTo>
                <a:cubicBezTo>
                  <a:pt x="2223633" y="2118189"/>
                  <a:pt x="2264585" y="2156417"/>
                  <a:pt x="2304150" y="2195984"/>
                </a:cubicBezTo>
                <a:cubicBezTo>
                  <a:pt x="2327889" y="2219724"/>
                  <a:pt x="2348509" y="2247061"/>
                  <a:pt x="2375367" y="2267205"/>
                </a:cubicBezTo>
                <a:cubicBezTo>
                  <a:pt x="2514214" y="2371345"/>
                  <a:pt x="2342725" y="2239225"/>
                  <a:pt x="2458454" y="2338427"/>
                </a:cubicBezTo>
                <a:cubicBezTo>
                  <a:pt x="2473474" y="2351302"/>
                  <a:pt x="2490912" y="2361162"/>
                  <a:pt x="2505932" y="2374037"/>
                </a:cubicBezTo>
                <a:cubicBezTo>
                  <a:pt x="2518677" y="2384962"/>
                  <a:pt x="2528645" y="2398901"/>
                  <a:pt x="2541541" y="2409648"/>
                </a:cubicBezTo>
                <a:cubicBezTo>
                  <a:pt x="2576196" y="2438529"/>
                  <a:pt x="2616469" y="2460839"/>
                  <a:pt x="2648367" y="2492739"/>
                </a:cubicBezTo>
                <a:cubicBezTo>
                  <a:pt x="2680019" y="2524393"/>
                  <a:pt x="2715360" y="2552745"/>
                  <a:pt x="2743323" y="2587700"/>
                </a:cubicBezTo>
                <a:cubicBezTo>
                  <a:pt x="2759149" y="2607484"/>
                  <a:pt x="2773854" y="2628219"/>
                  <a:pt x="2790802" y="2647051"/>
                </a:cubicBezTo>
                <a:cubicBezTo>
                  <a:pt x="2809517" y="2667847"/>
                  <a:pt x="2833605" y="2683840"/>
                  <a:pt x="2850149" y="2706402"/>
                </a:cubicBezTo>
                <a:cubicBezTo>
                  <a:pt x="2877435" y="2743612"/>
                  <a:pt x="2893681" y="2788189"/>
                  <a:pt x="2921366" y="2825104"/>
                </a:cubicBezTo>
                <a:cubicBezTo>
                  <a:pt x="3054719" y="3002917"/>
                  <a:pt x="2868594" y="2759401"/>
                  <a:pt x="2992584" y="2908196"/>
                </a:cubicBezTo>
                <a:cubicBezTo>
                  <a:pt x="3019285" y="2940239"/>
                  <a:pt x="3024889" y="2968387"/>
                  <a:pt x="3051931" y="3003157"/>
                </a:cubicBezTo>
                <a:cubicBezTo>
                  <a:pt x="3122205" y="3093514"/>
                  <a:pt x="3078198" y="3007200"/>
                  <a:pt x="3135018" y="3098118"/>
                </a:cubicBezTo>
                <a:cubicBezTo>
                  <a:pt x="3144396" y="3113124"/>
                  <a:pt x="3148942" y="3130876"/>
                  <a:pt x="3158757" y="3145599"/>
                </a:cubicBezTo>
                <a:cubicBezTo>
                  <a:pt x="3164964" y="3154911"/>
                  <a:pt x="3175505" y="3160601"/>
                  <a:pt x="3182496" y="3169340"/>
                </a:cubicBezTo>
                <a:cubicBezTo>
                  <a:pt x="3191408" y="3180480"/>
                  <a:pt x="3197845" y="3193412"/>
                  <a:pt x="3206236" y="3204950"/>
                </a:cubicBezTo>
                <a:cubicBezTo>
                  <a:pt x="3229507" y="3236949"/>
                  <a:pt x="3256717" y="3266214"/>
                  <a:pt x="3277453" y="3299912"/>
                </a:cubicBezTo>
                <a:lnTo>
                  <a:pt x="3372409" y="3454224"/>
                </a:lnTo>
                <a:cubicBezTo>
                  <a:pt x="3384439" y="3473911"/>
                  <a:pt x="3399450" y="3492154"/>
                  <a:pt x="3408018" y="3513575"/>
                </a:cubicBezTo>
                <a:cubicBezTo>
                  <a:pt x="3423844" y="3553142"/>
                  <a:pt x="3433572" y="3595735"/>
                  <a:pt x="3455496" y="3632277"/>
                </a:cubicBezTo>
                <a:cubicBezTo>
                  <a:pt x="3467366" y="3652061"/>
                  <a:pt x="3482017" y="3670422"/>
                  <a:pt x="3491105" y="3691628"/>
                </a:cubicBezTo>
                <a:cubicBezTo>
                  <a:pt x="3505891" y="3726130"/>
                  <a:pt x="3512773" y="3763607"/>
                  <a:pt x="3526713" y="3798459"/>
                </a:cubicBezTo>
                <a:cubicBezTo>
                  <a:pt x="3557023" y="3874239"/>
                  <a:pt x="3540923" y="3838752"/>
                  <a:pt x="3574191" y="3905291"/>
                </a:cubicBezTo>
                <a:cubicBezTo>
                  <a:pt x="3578148" y="3932988"/>
                  <a:pt x="3579770" y="3961120"/>
                  <a:pt x="3586061" y="3988382"/>
                </a:cubicBezTo>
                <a:cubicBezTo>
                  <a:pt x="3592949" y="4018229"/>
                  <a:pt x="3638219" y="4135391"/>
                  <a:pt x="3645409" y="4154565"/>
                </a:cubicBezTo>
                <a:cubicBezTo>
                  <a:pt x="3660651" y="4337488"/>
                  <a:pt x="3669148" y="4412254"/>
                  <a:pt x="3669148" y="4629372"/>
                </a:cubicBezTo>
                <a:cubicBezTo>
                  <a:pt x="3669148" y="4796518"/>
                  <a:pt x="3719427" y="4901851"/>
                  <a:pt x="3633539" y="5009218"/>
                </a:cubicBezTo>
                <a:cubicBezTo>
                  <a:pt x="3626548" y="5017957"/>
                  <a:pt x="3618539" y="5025968"/>
                  <a:pt x="3609800" y="5032959"/>
                </a:cubicBezTo>
                <a:cubicBezTo>
                  <a:pt x="3598661" y="5041871"/>
                  <a:pt x="3586061" y="5048786"/>
                  <a:pt x="3574191" y="5056699"/>
                </a:cubicBezTo>
                <a:cubicBezTo>
                  <a:pt x="3544453" y="5034394"/>
                  <a:pt x="3514253" y="5015241"/>
                  <a:pt x="3491105" y="4985478"/>
                </a:cubicBezTo>
                <a:cubicBezTo>
                  <a:pt x="3473589" y="4962956"/>
                  <a:pt x="3459452" y="4937997"/>
                  <a:pt x="3443626" y="4914257"/>
                </a:cubicBezTo>
                <a:lnTo>
                  <a:pt x="3396148" y="4843036"/>
                </a:lnTo>
                <a:lnTo>
                  <a:pt x="3348670" y="4771815"/>
                </a:lnTo>
                <a:cubicBezTo>
                  <a:pt x="3308971" y="4732112"/>
                  <a:pt x="3338626" y="4764873"/>
                  <a:pt x="3301192" y="4712464"/>
                </a:cubicBezTo>
                <a:cubicBezTo>
                  <a:pt x="3289693" y="4696365"/>
                  <a:pt x="3276556" y="4681444"/>
                  <a:pt x="3265583" y="4664983"/>
                </a:cubicBezTo>
                <a:cubicBezTo>
                  <a:pt x="3252786" y="4645786"/>
                  <a:pt x="3243817" y="4624089"/>
                  <a:pt x="3229975" y="4605632"/>
                </a:cubicBezTo>
                <a:cubicBezTo>
                  <a:pt x="3190594" y="4553121"/>
                  <a:pt x="3198310" y="4589779"/>
                  <a:pt x="3170627" y="4534411"/>
                </a:cubicBezTo>
                <a:cubicBezTo>
                  <a:pt x="3131429" y="4456011"/>
                  <a:pt x="3191711" y="4542565"/>
                  <a:pt x="3135018" y="4463190"/>
                </a:cubicBezTo>
                <a:cubicBezTo>
                  <a:pt x="3106564" y="4423351"/>
                  <a:pt x="3071939" y="4380351"/>
                  <a:pt x="3040062" y="4344488"/>
                </a:cubicBezTo>
                <a:cubicBezTo>
                  <a:pt x="3028910" y="4331941"/>
                  <a:pt x="3014759" y="4322128"/>
                  <a:pt x="3004453" y="4308877"/>
                </a:cubicBezTo>
                <a:cubicBezTo>
                  <a:pt x="2986937" y="4286355"/>
                  <a:pt x="2971130" y="4262429"/>
                  <a:pt x="2956975" y="4237656"/>
                </a:cubicBezTo>
                <a:cubicBezTo>
                  <a:pt x="2939418" y="4206929"/>
                  <a:pt x="2931604" y="4170330"/>
                  <a:pt x="2909497" y="4142695"/>
                </a:cubicBezTo>
                <a:cubicBezTo>
                  <a:pt x="2893671" y="4122911"/>
                  <a:pt x="2875620" y="4104718"/>
                  <a:pt x="2862019" y="4083344"/>
                </a:cubicBezTo>
                <a:cubicBezTo>
                  <a:pt x="2847770" y="4060951"/>
                  <a:pt x="2841133" y="4034208"/>
                  <a:pt x="2826410" y="4012123"/>
                </a:cubicBezTo>
                <a:cubicBezTo>
                  <a:pt x="2811659" y="3989996"/>
                  <a:pt x="2746234" y="3914742"/>
                  <a:pt x="2719584" y="3893421"/>
                </a:cubicBezTo>
                <a:cubicBezTo>
                  <a:pt x="2697305" y="3875597"/>
                  <a:pt x="2670029" y="3864508"/>
                  <a:pt x="2648367" y="3845940"/>
                </a:cubicBezTo>
                <a:cubicBezTo>
                  <a:pt x="2620671" y="3822200"/>
                  <a:pt x="2592271" y="3799258"/>
                  <a:pt x="2565280" y="3774719"/>
                </a:cubicBezTo>
                <a:cubicBezTo>
                  <a:pt x="2548719" y="3759663"/>
                  <a:pt x="2536138" y="3740074"/>
                  <a:pt x="2517802" y="3727238"/>
                </a:cubicBezTo>
                <a:cubicBezTo>
                  <a:pt x="2496059" y="3712017"/>
                  <a:pt x="2469629" y="3704797"/>
                  <a:pt x="2446585" y="3691628"/>
                </a:cubicBezTo>
                <a:cubicBezTo>
                  <a:pt x="2414177" y="3673108"/>
                  <a:pt x="2384160" y="3650577"/>
                  <a:pt x="2351628" y="3632277"/>
                </a:cubicBezTo>
                <a:cubicBezTo>
                  <a:pt x="2240304" y="3569654"/>
                  <a:pt x="2287910" y="3601319"/>
                  <a:pt x="2197324" y="3561056"/>
                </a:cubicBezTo>
                <a:cubicBezTo>
                  <a:pt x="2135270" y="3533475"/>
                  <a:pt x="2160879" y="3537036"/>
                  <a:pt x="2090498" y="3513575"/>
                </a:cubicBezTo>
                <a:cubicBezTo>
                  <a:pt x="2075022" y="3508416"/>
                  <a:pt x="2058705" y="3506187"/>
                  <a:pt x="2043020" y="3501705"/>
                </a:cubicBezTo>
                <a:cubicBezTo>
                  <a:pt x="2030990" y="3498268"/>
                  <a:pt x="2019442" y="3493272"/>
                  <a:pt x="2007412" y="3489835"/>
                </a:cubicBezTo>
                <a:cubicBezTo>
                  <a:pt x="1991726" y="3485353"/>
                  <a:pt x="1975208" y="3483692"/>
                  <a:pt x="1959933" y="3477964"/>
                </a:cubicBezTo>
                <a:cubicBezTo>
                  <a:pt x="1943366" y="3471751"/>
                  <a:pt x="1928718" y="3461194"/>
                  <a:pt x="1912455" y="3454224"/>
                </a:cubicBezTo>
                <a:cubicBezTo>
                  <a:pt x="1900955" y="3449295"/>
                  <a:pt x="1888037" y="3447949"/>
                  <a:pt x="1876847" y="3442354"/>
                </a:cubicBezTo>
                <a:cubicBezTo>
                  <a:pt x="1864087" y="3435974"/>
                  <a:pt x="1853624" y="3425692"/>
                  <a:pt x="1841238" y="3418614"/>
                </a:cubicBezTo>
                <a:cubicBezTo>
                  <a:pt x="1787069" y="3387658"/>
                  <a:pt x="1795614" y="3403664"/>
                  <a:pt x="1746282" y="3359263"/>
                </a:cubicBezTo>
                <a:cubicBezTo>
                  <a:pt x="1721328" y="3336803"/>
                  <a:pt x="1675064" y="3288041"/>
                  <a:pt x="1675064" y="3288041"/>
                </a:cubicBezTo>
                <a:cubicBezTo>
                  <a:pt x="1667151" y="3272214"/>
                  <a:pt x="1659918" y="3256029"/>
                  <a:pt x="1651325" y="3240561"/>
                </a:cubicBezTo>
                <a:cubicBezTo>
                  <a:pt x="1640121" y="3220393"/>
                  <a:pt x="1624285" y="3202631"/>
                  <a:pt x="1615717" y="3181210"/>
                </a:cubicBezTo>
                <a:cubicBezTo>
                  <a:pt x="1608224" y="3162477"/>
                  <a:pt x="1609155" y="3141324"/>
                  <a:pt x="1603847" y="3121859"/>
                </a:cubicBezTo>
                <a:cubicBezTo>
                  <a:pt x="1597263" y="3097716"/>
                  <a:pt x="1588021" y="3074378"/>
                  <a:pt x="1580108" y="3050638"/>
                </a:cubicBezTo>
                <a:cubicBezTo>
                  <a:pt x="1576151" y="3038768"/>
                  <a:pt x="1570692" y="3027296"/>
                  <a:pt x="1568238" y="3015027"/>
                </a:cubicBezTo>
                <a:cubicBezTo>
                  <a:pt x="1551462" y="2931137"/>
                  <a:pt x="1562749" y="2974816"/>
                  <a:pt x="1532630" y="2884455"/>
                </a:cubicBezTo>
                <a:cubicBezTo>
                  <a:pt x="1537288" y="2823901"/>
                  <a:pt x="1542443" y="2675930"/>
                  <a:pt x="1568238" y="2611441"/>
                </a:cubicBezTo>
                <a:lnTo>
                  <a:pt x="1591978" y="2552090"/>
                </a:lnTo>
                <a:cubicBezTo>
                  <a:pt x="1604028" y="2431579"/>
                  <a:pt x="1611287" y="2442416"/>
                  <a:pt x="1591978" y="2326556"/>
                </a:cubicBezTo>
                <a:cubicBezTo>
                  <a:pt x="1589267" y="2310291"/>
                  <a:pt x="1577597" y="2272995"/>
                  <a:pt x="1556369" y="2267205"/>
                </a:cubicBezTo>
                <a:cubicBezTo>
                  <a:pt x="1521804" y="2257777"/>
                  <a:pt x="1485152" y="2259292"/>
                  <a:pt x="1449543" y="2255335"/>
                </a:cubicBezTo>
                <a:cubicBezTo>
                  <a:pt x="1402065" y="2259292"/>
                  <a:pt x="1354490" y="2262217"/>
                  <a:pt x="1307109" y="2267205"/>
                </a:cubicBezTo>
                <a:cubicBezTo>
                  <a:pt x="1286762" y="2269347"/>
                  <a:pt x="1216965" y="2275371"/>
                  <a:pt x="1188413" y="2290946"/>
                </a:cubicBezTo>
                <a:cubicBezTo>
                  <a:pt x="1155645" y="2308820"/>
                  <a:pt x="1121797" y="2326005"/>
                  <a:pt x="1093457" y="2350297"/>
                </a:cubicBezTo>
                <a:cubicBezTo>
                  <a:pt x="1065761" y="2374037"/>
                  <a:pt x="1037100" y="2396696"/>
                  <a:pt x="1010370" y="2421518"/>
                </a:cubicBezTo>
                <a:cubicBezTo>
                  <a:pt x="981668" y="2448171"/>
                  <a:pt x="927283" y="2504609"/>
                  <a:pt x="927283" y="2504609"/>
                </a:cubicBezTo>
                <a:cubicBezTo>
                  <a:pt x="919370" y="2520436"/>
                  <a:pt x="909139" y="2535303"/>
                  <a:pt x="903544" y="2552090"/>
                </a:cubicBezTo>
                <a:cubicBezTo>
                  <a:pt x="893227" y="2583044"/>
                  <a:pt x="879805" y="2647051"/>
                  <a:pt x="879805" y="2647051"/>
                </a:cubicBezTo>
                <a:cubicBezTo>
                  <a:pt x="875848" y="2682662"/>
                  <a:pt x="873002" y="2718413"/>
                  <a:pt x="867935" y="2753883"/>
                </a:cubicBezTo>
                <a:cubicBezTo>
                  <a:pt x="865082" y="2773856"/>
                  <a:pt x="875206" y="2806854"/>
                  <a:pt x="856066" y="2813234"/>
                </a:cubicBezTo>
                <a:cubicBezTo>
                  <a:pt x="839279" y="2818830"/>
                  <a:pt x="842612" y="2780152"/>
                  <a:pt x="832327" y="2765753"/>
                </a:cubicBezTo>
                <a:cubicBezTo>
                  <a:pt x="802877" y="2724520"/>
                  <a:pt x="769807" y="2685978"/>
                  <a:pt x="737370" y="2647051"/>
                </a:cubicBezTo>
                <a:cubicBezTo>
                  <a:pt x="710445" y="2614739"/>
                  <a:pt x="684024" y="2581831"/>
                  <a:pt x="654284" y="2552090"/>
                </a:cubicBezTo>
                <a:cubicBezTo>
                  <a:pt x="634501" y="2532306"/>
                  <a:pt x="613523" y="2513650"/>
                  <a:pt x="594936" y="2492739"/>
                </a:cubicBezTo>
                <a:cubicBezTo>
                  <a:pt x="581793" y="2477952"/>
                  <a:pt x="572561" y="2459963"/>
                  <a:pt x="559327" y="2445258"/>
                </a:cubicBezTo>
                <a:cubicBezTo>
                  <a:pt x="536869" y="2420303"/>
                  <a:pt x="516044" y="2392661"/>
                  <a:pt x="488110" y="2374037"/>
                </a:cubicBezTo>
                <a:lnTo>
                  <a:pt x="416893" y="2326556"/>
                </a:lnTo>
                <a:cubicBezTo>
                  <a:pt x="349632" y="2338426"/>
                  <a:pt x="281553" y="2346346"/>
                  <a:pt x="215110" y="2362167"/>
                </a:cubicBezTo>
                <a:cubicBezTo>
                  <a:pt x="179179" y="2370722"/>
                  <a:pt x="122319" y="2417188"/>
                  <a:pt x="108285" y="2445258"/>
                </a:cubicBezTo>
                <a:cubicBezTo>
                  <a:pt x="27538" y="2606758"/>
                  <a:pt x="56781" y="2538412"/>
                  <a:pt x="13328" y="2647051"/>
                </a:cubicBezTo>
                <a:cubicBezTo>
                  <a:pt x="-4314" y="2752918"/>
                  <a:pt x="-8215" y="2730573"/>
                  <a:pt x="25198" y="2872585"/>
                </a:cubicBezTo>
                <a:cubicBezTo>
                  <a:pt x="30797" y="2896381"/>
                  <a:pt x="76937" y="2962679"/>
                  <a:pt x="84545" y="2979417"/>
                </a:cubicBezTo>
                <a:cubicBezTo>
                  <a:pt x="94900" y="3002199"/>
                  <a:pt x="101701" y="3026495"/>
                  <a:pt x="108285" y="3050638"/>
                </a:cubicBezTo>
                <a:cubicBezTo>
                  <a:pt x="127998" y="3122923"/>
                  <a:pt x="110131" y="3105243"/>
                  <a:pt x="143893" y="3181210"/>
                </a:cubicBezTo>
                <a:cubicBezTo>
                  <a:pt x="149687" y="3194246"/>
                  <a:pt x="161252" y="3204060"/>
                  <a:pt x="167632" y="3216820"/>
                </a:cubicBezTo>
                <a:cubicBezTo>
                  <a:pt x="173228" y="3228012"/>
                  <a:pt x="173294" y="3241567"/>
                  <a:pt x="179502" y="3252431"/>
                </a:cubicBezTo>
                <a:cubicBezTo>
                  <a:pt x="189317" y="3269608"/>
                  <a:pt x="204137" y="3283451"/>
                  <a:pt x="215110" y="3299912"/>
                </a:cubicBezTo>
                <a:cubicBezTo>
                  <a:pt x="227907" y="3319109"/>
                  <a:pt x="237922" y="3340066"/>
                  <a:pt x="250719" y="3359263"/>
                </a:cubicBezTo>
                <a:cubicBezTo>
                  <a:pt x="261692" y="3375724"/>
                  <a:pt x="274983" y="3390536"/>
                  <a:pt x="286328" y="3406743"/>
                </a:cubicBezTo>
                <a:cubicBezTo>
                  <a:pt x="286344" y="3406766"/>
                  <a:pt x="345668" y="3495758"/>
                  <a:pt x="357545" y="3513575"/>
                </a:cubicBezTo>
                <a:cubicBezTo>
                  <a:pt x="365458" y="3525445"/>
                  <a:pt x="372725" y="3537773"/>
                  <a:pt x="381284" y="3549186"/>
                </a:cubicBezTo>
                <a:cubicBezTo>
                  <a:pt x="393154" y="3565013"/>
                  <a:pt x="402107" y="3583522"/>
                  <a:pt x="416893" y="3596666"/>
                </a:cubicBezTo>
                <a:cubicBezTo>
                  <a:pt x="438217" y="3615622"/>
                  <a:pt x="464737" y="3627785"/>
                  <a:pt x="488110" y="3644147"/>
                </a:cubicBezTo>
                <a:cubicBezTo>
                  <a:pt x="504317" y="3655492"/>
                  <a:pt x="519128" y="3668784"/>
                  <a:pt x="535588" y="3679758"/>
                </a:cubicBezTo>
                <a:cubicBezTo>
                  <a:pt x="554784" y="3692556"/>
                  <a:pt x="575740" y="3702570"/>
                  <a:pt x="594936" y="3715368"/>
                </a:cubicBezTo>
                <a:cubicBezTo>
                  <a:pt x="611396" y="3726342"/>
                  <a:pt x="625047" y="3741505"/>
                  <a:pt x="642414" y="3750979"/>
                </a:cubicBezTo>
                <a:cubicBezTo>
                  <a:pt x="722655" y="3794749"/>
                  <a:pt x="705927" y="3778342"/>
                  <a:pt x="772979" y="3798459"/>
                </a:cubicBezTo>
                <a:cubicBezTo>
                  <a:pt x="891476" y="3834011"/>
                  <a:pt x="796238" y="3815349"/>
                  <a:pt x="927283" y="3834070"/>
                </a:cubicBezTo>
                <a:lnTo>
                  <a:pt x="1164674" y="3905291"/>
                </a:lnTo>
                <a:cubicBezTo>
                  <a:pt x="1204239" y="3917161"/>
                  <a:pt x="1245622" y="3924125"/>
                  <a:pt x="1283369" y="3940902"/>
                </a:cubicBezTo>
                <a:cubicBezTo>
                  <a:pt x="1318978" y="3956729"/>
                  <a:pt x="1354225" y="3973394"/>
                  <a:pt x="1390195" y="3988382"/>
                </a:cubicBezTo>
                <a:cubicBezTo>
                  <a:pt x="1510011" y="4038308"/>
                  <a:pt x="1267246" y="3915034"/>
                  <a:pt x="1532630" y="4047733"/>
                </a:cubicBezTo>
                <a:cubicBezTo>
                  <a:pt x="1545389" y="4054113"/>
                  <a:pt x="1555768" y="4064546"/>
                  <a:pt x="1568238" y="4071474"/>
                </a:cubicBezTo>
                <a:cubicBezTo>
                  <a:pt x="1591439" y="4084364"/>
                  <a:pt x="1615202" y="4096304"/>
                  <a:pt x="1639456" y="4107084"/>
                </a:cubicBezTo>
                <a:cubicBezTo>
                  <a:pt x="1673745" y="4122324"/>
                  <a:pt x="1684825" y="4118252"/>
                  <a:pt x="1722543" y="4130825"/>
                </a:cubicBezTo>
                <a:cubicBezTo>
                  <a:pt x="1760039" y="4143325"/>
                  <a:pt x="1862794" y="4183149"/>
                  <a:pt x="1900586" y="4202046"/>
                </a:cubicBezTo>
                <a:cubicBezTo>
                  <a:pt x="1939181" y="4221344"/>
                  <a:pt x="1996659" y="4263186"/>
                  <a:pt x="2031151" y="4285137"/>
                </a:cubicBezTo>
                <a:cubicBezTo>
                  <a:pt x="2050614" y="4297524"/>
                  <a:pt x="2072042" y="4306906"/>
                  <a:pt x="2090498" y="4320748"/>
                </a:cubicBezTo>
                <a:cubicBezTo>
                  <a:pt x="2125300" y="4346850"/>
                  <a:pt x="2138888" y="4358412"/>
                  <a:pt x="2173585" y="4380099"/>
                </a:cubicBezTo>
                <a:cubicBezTo>
                  <a:pt x="2193148" y="4392327"/>
                  <a:pt x="2213737" y="4402911"/>
                  <a:pt x="2232933" y="4415709"/>
                </a:cubicBezTo>
                <a:cubicBezTo>
                  <a:pt x="2314764" y="4470266"/>
                  <a:pt x="2244909" y="4435191"/>
                  <a:pt x="2339759" y="4486930"/>
                </a:cubicBezTo>
                <a:cubicBezTo>
                  <a:pt x="2363059" y="4499640"/>
                  <a:pt x="2388650" y="4508188"/>
                  <a:pt x="2410976" y="4522541"/>
                </a:cubicBezTo>
                <a:cubicBezTo>
                  <a:pt x="2550030" y="4611938"/>
                  <a:pt x="2464943" y="4562346"/>
                  <a:pt x="2541541" y="4629372"/>
                </a:cubicBezTo>
                <a:cubicBezTo>
                  <a:pt x="2560607" y="4646055"/>
                  <a:pt x="2582273" y="4659668"/>
                  <a:pt x="2600889" y="4676853"/>
                </a:cubicBezTo>
                <a:cubicBezTo>
                  <a:pt x="2633781" y="4707217"/>
                  <a:pt x="2660034" y="4744956"/>
                  <a:pt x="2695845" y="4771815"/>
                </a:cubicBezTo>
                <a:cubicBezTo>
                  <a:pt x="2755549" y="4816595"/>
                  <a:pt x="2785596" y="4832625"/>
                  <a:pt x="2826410" y="4914257"/>
                </a:cubicBezTo>
                <a:cubicBezTo>
                  <a:pt x="2834323" y="4930084"/>
                  <a:pt x="2841045" y="4946565"/>
                  <a:pt x="2850149" y="4961738"/>
                </a:cubicBezTo>
                <a:cubicBezTo>
                  <a:pt x="2864828" y="4986204"/>
                  <a:pt x="2888604" y="5005891"/>
                  <a:pt x="2897627" y="5032959"/>
                </a:cubicBezTo>
                <a:cubicBezTo>
                  <a:pt x="2901584" y="5044829"/>
                  <a:pt x="2904320" y="5057178"/>
                  <a:pt x="2909497" y="5068569"/>
                </a:cubicBezTo>
                <a:cubicBezTo>
                  <a:pt x="2924141" y="5100787"/>
                  <a:pt x="2956975" y="5163531"/>
                  <a:pt x="2956975" y="5163531"/>
                </a:cubicBezTo>
                <a:cubicBezTo>
                  <a:pt x="2960932" y="5183315"/>
                  <a:pt x="2963952" y="5203309"/>
                  <a:pt x="2968845" y="5222882"/>
                </a:cubicBezTo>
                <a:cubicBezTo>
                  <a:pt x="2989062" y="5303753"/>
                  <a:pt x="2975087" y="5204104"/>
                  <a:pt x="2992584" y="5317843"/>
                </a:cubicBezTo>
                <a:cubicBezTo>
                  <a:pt x="2997434" y="5349372"/>
                  <a:pt x="2991888" y="5383484"/>
                  <a:pt x="3004453" y="5412805"/>
                </a:cubicBezTo>
                <a:cubicBezTo>
                  <a:pt x="3007938" y="5420937"/>
                  <a:pt x="3020279" y="5404892"/>
                  <a:pt x="3028192" y="5400935"/>
                </a:cubicBezTo>
              </a:path>
            </a:pathLst>
          </a:custGeom>
          <a:solidFill>
            <a:srgbClr val="996633">
              <a:alpha val="50000"/>
            </a:srgbClr>
          </a:solidFill>
          <a:ln>
            <a:solidFill>
              <a:srgbClr val="9966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095">
            <a:off x="8319581" y="3024279"/>
            <a:ext cx="914836" cy="914836"/>
          </a:xfrm>
          <a:prstGeom prst="rect">
            <a:avLst/>
          </a:prstGeom>
        </p:spPr>
      </p:pic>
      <p:pic>
        <p:nvPicPr>
          <p:cNvPr id="5" name="Picture 4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815">
            <a:off x="7875413" y="2624344"/>
            <a:ext cx="914836" cy="914836"/>
          </a:xfrm>
          <a:prstGeom prst="rect">
            <a:avLst/>
          </a:prstGeom>
        </p:spPr>
      </p:pic>
      <p:pic>
        <p:nvPicPr>
          <p:cNvPr id="6" name="Picture 5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27">
            <a:off x="6742199" y="2776744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7335481" y="2765145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095">
            <a:off x="6964915" y="1691458"/>
            <a:ext cx="914836" cy="914836"/>
          </a:xfrm>
          <a:prstGeom prst="rect">
            <a:avLst/>
          </a:prstGeom>
        </p:spPr>
      </p:pic>
      <p:pic>
        <p:nvPicPr>
          <p:cNvPr id="9" name="Picture 8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815">
            <a:off x="6520747" y="1291523"/>
            <a:ext cx="914836" cy="914836"/>
          </a:xfrm>
          <a:prstGeom prst="rect">
            <a:avLst/>
          </a:prstGeom>
        </p:spPr>
      </p:pic>
      <p:pic>
        <p:nvPicPr>
          <p:cNvPr id="10" name="Picture 9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095">
            <a:off x="1817181" y="3024279"/>
            <a:ext cx="914836" cy="914836"/>
          </a:xfrm>
          <a:prstGeom prst="rect">
            <a:avLst/>
          </a:prstGeom>
        </p:spPr>
      </p:pic>
      <p:pic>
        <p:nvPicPr>
          <p:cNvPr id="11" name="Picture 10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815">
            <a:off x="1373013" y="2624344"/>
            <a:ext cx="914836" cy="914836"/>
          </a:xfrm>
          <a:prstGeom prst="rect">
            <a:avLst/>
          </a:prstGeom>
        </p:spPr>
      </p:pic>
      <p:pic>
        <p:nvPicPr>
          <p:cNvPr id="12" name="Picture 11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095">
            <a:off x="3764514" y="875426"/>
            <a:ext cx="914836" cy="914836"/>
          </a:xfrm>
          <a:prstGeom prst="rect">
            <a:avLst/>
          </a:prstGeom>
        </p:spPr>
      </p:pic>
      <p:pic>
        <p:nvPicPr>
          <p:cNvPr id="13" name="Picture 12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815">
            <a:off x="3320346" y="475491"/>
            <a:ext cx="914836" cy="914836"/>
          </a:xfrm>
          <a:prstGeom prst="rect">
            <a:avLst/>
          </a:prstGeom>
        </p:spPr>
      </p:pic>
      <p:pic>
        <p:nvPicPr>
          <p:cNvPr id="14" name="Picture 13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3815">
            <a:off x="5366179" y="981311"/>
            <a:ext cx="914836" cy="914836"/>
          </a:xfrm>
          <a:prstGeom prst="rect">
            <a:avLst/>
          </a:prstGeom>
        </p:spPr>
      </p:pic>
      <p:pic>
        <p:nvPicPr>
          <p:cNvPr id="15" name="Picture 14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27">
            <a:off x="5419430" y="1367972"/>
            <a:ext cx="914836" cy="914836"/>
          </a:xfrm>
          <a:prstGeom prst="rect">
            <a:avLst/>
          </a:prstGeom>
        </p:spPr>
      </p:pic>
      <p:pic>
        <p:nvPicPr>
          <p:cNvPr id="16" name="Picture 15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6012712" y="1356373"/>
            <a:ext cx="914836" cy="914836"/>
          </a:xfrm>
          <a:prstGeom prst="rect">
            <a:avLst/>
          </a:prstGeom>
        </p:spPr>
      </p:pic>
      <p:pic>
        <p:nvPicPr>
          <p:cNvPr id="17" name="Picture 16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4942764" y="1122024"/>
            <a:ext cx="914836" cy="914836"/>
          </a:xfrm>
          <a:prstGeom prst="rect">
            <a:avLst/>
          </a:prstGeom>
        </p:spPr>
      </p:pic>
      <p:pic>
        <p:nvPicPr>
          <p:cNvPr id="18" name="Picture 17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27">
            <a:off x="3744602" y="1238272"/>
            <a:ext cx="914836" cy="914836"/>
          </a:xfrm>
          <a:prstGeom prst="rect">
            <a:avLst/>
          </a:prstGeom>
        </p:spPr>
      </p:pic>
      <p:pic>
        <p:nvPicPr>
          <p:cNvPr id="19" name="Picture 18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4337884" y="1226673"/>
            <a:ext cx="914836" cy="914836"/>
          </a:xfrm>
          <a:prstGeom prst="rect">
            <a:avLst/>
          </a:prstGeom>
        </p:spPr>
      </p:pic>
      <p:pic>
        <p:nvPicPr>
          <p:cNvPr id="20" name="Picture 19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27">
            <a:off x="1323327" y="774689"/>
            <a:ext cx="914836" cy="914836"/>
          </a:xfrm>
          <a:prstGeom prst="rect">
            <a:avLst/>
          </a:prstGeom>
        </p:spPr>
      </p:pic>
      <p:pic>
        <p:nvPicPr>
          <p:cNvPr id="21" name="Picture 20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1916609" y="763090"/>
            <a:ext cx="914836" cy="914836"/>
          </a:xfrm>
          <a:prstGeom prst="rect">
            <a:avLst/>
          </a:prstGeom>
        </p:spPr>
      </p:pic>
      <p:pic>
        <p:nvPicPr>
          <p:cNvPr id="22" name="Picture 21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90627">
            <a:off x="128364" y="2952342"/>
            <a:ext cx="914836" cy="914836"/>
          </a:xfrm>
          <a:prstGeom prst="rect">
            <a:avLst/>
          </a:prstGeom>
        </p:spPr>
      </p:pic>
      <p:pic>
        <p:nvPicPr>
          <p:cNvPr id="23" name="Picture 22" descr="leaf-green.e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787">
            <a:off x="721646" y="2940743"/>
            <a:ext cx="914836" cy="914836"/>
          </a:xfrm>
          <a:prstGeom prst="rect">
            <a:avLst/>
          </a:prstGeom>
        </p:spPr>
      </p:pic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46" b="98560" l="2331" r="98941">
                        <a14:foregroundMark x1="34958" y1="14198" x2="51483" y2="141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6055" y="2931449"/>
            <a:ext cx="2227558" cy="22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733" y="1439334"/>
            <a:ext cx="2651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Has other names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2615346"/>
            <a:ext cx="4342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Recursive Depth First Search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3619076"/>
            <a:ext cx="3343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Try Everything Search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133600" y="4622805"/>
            <a:ext cx="4779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Recursive Backtracking (subset)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1962554"/>
            <a:ext cx="1738488" cy="17384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2984198"/>
            <a:ext cx="1738488" cy="1738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4097395"/>
            <a:ext cx="1738488" cy="17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05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9 Letters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481689"/>
            <a:ext cx="1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framework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261" y="4730644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11700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78443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9 Letters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481689"/>
            <a:ext cx="1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framework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1700" y="158709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3994" y="4362327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Examples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 River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78443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087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6000">
                <a:latin typeface="DejaVu Serif" charset="0"/>
              </a:rPr>
              <a:t>A Little Word Puzzle</a:t>
            </a:r>
          </a:p>
        </p:txBody>
      </p:sp>
    </p:spTree>
    <p:extLst>
      <p:ext uri="{BB962C8B-B14F-4D97-AF65-F5344CB8AC3E}">
        <p14:creationId xmlns:p14="http://schemas.microsoft.com/office/powerpoint/2010/main" val="32368847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“What nine-letter word can be reduced to a single-letter word one letter at a time by removing letters, leaving it a legal word at each step?”</a:t>
            </a:r>
          </a:p>
        </p:txBody>
      </p:sp>
    </p:spTree>
    <p:extLst>
      <p:ext uri="{BB962C8B-B14F-4D97-AF65-F5344CB8AC3E}">
        <p14:creationId xmlns:p14="http://schemas.microsoft.com/office/powerpoint/2010/main" val="30158741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8294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16588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24883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33177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41472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49766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58060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66355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40970" name="Rectangle 10"/>
          <p:cNvSpPr>
            <a:spLocks noChangeArrowheads="1"/>
          </p:cNvSpPr>
          <p:nvPr/>
        </p:nvSpPr>
        <p:spPr bwMode="auto">
          <a:xfrm>
            <a:off x="74649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Startling Truth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7917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4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Startling Truth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0581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16588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24883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3177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41472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49766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58060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66355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Startling Truth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90562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44038" name="Rectangle 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Startling Truth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75398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24883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33177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41472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49766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58060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Startling Truth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9838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Startling Truth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09711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33177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41472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49766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Startling Truth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37282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Startling Truth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2925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41472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Startling Truth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99843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Is there </a:t>
            </a:r>
            <a:r>
              <a:rPr lang="en-US" sz="2900" b="1">
                <a:solidFill>
                  <a:srgbClr val="0000FF"/>
                </a:solidFill>
                <a:latin typeface="DejaVu Serif" charset="0"/>
              </a:rPr>
              <a:t>really</a:t>
            </a:r>
            <a:r>
              <a:rPr lang="en-US" sz="2900">
                <a:latin typeface="DejaVu Serif" charset="0"/>
              </a:rPr>
              <a:t> just one nine-letter</a:t>
            </a:r>
            <a:br>
              <a:rPr lang="en-US" sz="2900">
                <a:latin typeface="DejaVu Serif" charset="0"/>
              </a:rPr>
            </a:br>
            <a:r>
              <a:rPr lang="en-US" sz="2900">
                <a:latin typeface="DejaVu Serif" charset="0"/>
              </a:rPr>
              <a:t>word with this property?</a:t>
            </a:r>
          </a:p>
        </p:txBody>
      </p:sp>
    </p:spTree>
    <p:extLst>
      <p:ext uri="{BB962C8B-B14F-4D97-AF65-F5344CB8AC3E}">
        <p14:creationId xmlns:p14="http://schemas.microsoft.com/office/powerpoint/2010/main" val="18351444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Iterative?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31319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3700616" y="3522876"/>
            <a:ext cx="4383384" cy="181605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Recursive </a:t>
            </a:r>
          </a:p>
          <a:p>
            <a:r>
              <a:rPr lang="en-US" sz="6000" dirty="0" smtClean="0">
                <a:latin typeface="Calibri"/>
                <a:cs typeface="Calibri"/>
              </a:rPr>
              <a:t>Ray Tracing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488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Recursive?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812230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Decision Tree?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0077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Reduce 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00954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51212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sp>
        <p:nvSpPr>
          <p:cNvPr id="51231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CRT</a:t>
            </a:r>
          </a:p>
        </p:txBody>
      </p:sp>
      <p:sp>
        <p:nvSpPr>
          <p:cNvPr id="51250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CAT</a:t>
            </a:r>
          </a:p>
        </p:txBody>
      </p:sp>
      <p:sp>
        <p:nvSpPr>
          <p:cNvPr id="51269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51279" name="AutoShape 79"/>
          <p:cNvCxnSpPr>
            <a:cxnSpLocks noChangeShapeType="1"/>
            <a:stCxn id="51202" idx="2"/>
            <a:endCxn id="51212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80" name="AutoShape 80"/>
          <p:cNvCxnSpPr>
            <a:cxnSpLocks noChangeShapeType="1"/>
            <a:stCxn id="51202" idx="2"/>
            <a:endCxn id="51231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81" name="AutoShape 81"/>
          <p:cNvCxnSpPr>
            <a:cxnSpLocks noChangeShapeType="1"/>
            <a:stCxn id="51202" idx="2"/>
            <a:endCxn id="51250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82" name="AutoShape 82"/>
          <p:cNvCxnSpPr>
            <a:cxnSpLocks noChangeShapeType="1"/>
            <a:stCxn id="51202" idx="2"/>
            <a:endCxn id="51269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Reduce 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62094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</a:t>
            </a:r>
          </a:p>
        </p:txBody>
      </p:sp>
      <p:sp>
        <p:nvSpPr>
          <p:cNvPr id="51212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51219" name="AutoShape 19"/>
          <p:cNvCxnSpPr>
            <a:cxnSpLocks noChangeShapeType="1"/>
            <a:stCxn id="51212" idx="2"/>
            <a:endCxn id="51203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20" name="AutoShape 20"/>
          <p:cNvCxnSpPr>
            <a:cxnSpLocks noChangeShapeType="1"/>
            <a:stCxn id="51212" idx="2"/>
            <a:endCxn id="51206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21" name="AutoShape 21"/>
          <p:cNvCxnSpPr>
            <a:cxnSpLocks noChangeShapeType="1"/>
            <a:stCxn id="51212" idx="2"/>
            <a:endCxn id="51209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1231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CRT</a:t>
            </a:r>
          </a:p>
        </p:txBody>
      </p:sp>
      <p:sp>
        <p:nvSpPr>
          <p:cNvPr id="51250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CAT</a:t>
            </a:r>
          </a:p>
        </p:txBody>
      </p:sp>
      <p:sp>
        <p:nvSpPr>
          <p:cNvPr id="51269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51279" name="AutoShape 79"/>
          <p:cNvCxnSpPr>
            <a:cxnSpLocks noChangeShapeType="1"/>
            <a:stCxn id="51202" idx="2"/>
            <a:endCxn id="51212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80" name="AutoShape 80"/>
          <p:cNvCxnSpPr>
            <a:cxnSpLocks noChangeShapeType="1"/>
            <a:stCxn id="51202" idx="2"/>
            <a:endCxn id="51231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81" name="AutoShape 81"/>
          <p:cNvCxnSpPr>
            <a:cxnSpLocks noChangeShapeType="1"/>
            <a:stCxn id="51202" idx="2"/>
            <a:endCxn id="51250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82" name="AutoShape 82"/>
          <p:cNvCxnSpPr>
            <a:cxnSpLocks noChangeShapeType="1"/>
            <a:stCxn id="51202" idx="2"/>
            <a:endCxn id="51269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Reduce 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4304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</a:t>
            </a:r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1212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51213" name="AutoShape 13"/>
          <p:cNvCxnSpPr>
            <a:cxnSpLocks noChangeShapeType="1"/>
            <a:stCxn id="51203" idx="2"/>
            <a:endCxn id="51204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14" name="AutoShape 14"/>
          <p:cNvCxnSpPr>
            <a:cxnSpLocks noChangeShapeType="1"/>
            <a:stCxn id="51203" idx="2"/>
            <a:endCxn id="51205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15" name="AutoShape 15"/>
          <p:cNvCxnSpPr>
            <a:cxnSpLocks noChangeShapeType="1"/>
            <a:stCxn id="51206" idx="2"/>
            <a:endCxn id="51207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16" name="AutoShape 16"/>
          <p:cNvCxnSpPr>
            <a:cxnSpLocks noChangeShapeType="1"/>
            <a:stCxn id="51206" idx="2"/>
            <a:endCxn id="51208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17" name="AutoShape 17"/>
          <p:cNvCxnSpPr>
            <a:cxnSpLocks noChangeShapeType="1"/>
            <a:stCxn id="51209" idx="2"/>
            <a:endCxn id="51210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18" name="AutoShape 18"/>
          <p:cNvCxnSpPr>
            <a:cxnSpLocks noChangeShapeType="1"/>
            <a:stCxn id="51209" idx="2"/>
            <a:endCxn id="51211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19" name="AutoShape 19"/>
          <p:cNvCxnSpPr>
            <a:cxnSpLocks noChangeShapeType="1"/>
            <a:stCxn id="51212" idx="2"/>
            <a:endCxn id="51203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20" name="AutoShape 20"/>
          <p:cNvCxnSpPr>
            <a:cxnSpLocks noChangeShapeType="1"/>
            <a:stCxn id="51212" idx="2"/>
            <a:endCxn id="51206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21" name="AutoShape 21"/>
          <p:cNvCxnSpPr>
            <a:cxnSpLocks noChangeShapeType="1"/>
            <a:stCxn id="51212" idx="2"/>
            <a:endCxn id="51209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1222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51223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1224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1225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CT</a:t>
            </a:r>
          </a:p>
        </p:txBody>
      </p:sp>
      <p:sp>
        <p:nvSpPr>
          <p:cNvPr id="51226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1227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1228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</a:t>
            </a:r>
          </a:p>
        </p:txBody>
      </p:sp>
      <p:sp>
        <p:nvSpPr>
          <p:cNvPr id="51229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1230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1231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51232" name="AutoShape 32"/>
          <p:cNvCxnSpPr>
            <a:cxnSpLocks noChangeShapeType="1"/>
            <a:stCxn id="51222" idx="2"/>
            <a:endCxn id="51223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33" name="AutoShape 33"/>
          <p:cNvCxnSpPr>
            <a:cxnSpLocks noChangeShapeType="1"/>
            <a:stCxn id="51222" idx="2"/>
            <a:endCxn id="51224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34" name="AutoShape 34"/>
          <p:cNvCxnSpPr>
            <a:cxnSpLocks noChangeShapeType="1"/>
            <a:stCxn id="51225" idx="2"/>
            <a:endCxn id="51226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35" name="AutoShape 35"/>
          <p:cNvCxnSpPr>
            <a:cxnSpLocks noChangeShapeType="1"/>
            <a:stCxn id="51225" idx="2"/>
            <a:endCxn id="51227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36" name="AutoShape 36"/>
          <p:cNvCxnSpPr>
            <a:cxnSpLocks noChangeShapeType="1"/>
            <a:stCxn id="51228" idx="2"/>
            <a:endCxn id="51229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37" name="AutoShape 37"/>
          <p:cNvCxnSpPr>
            <a:cxnSpLocks noChangeShapeType="1"/>
            <a:stCxn id="51228" idx="2"/>
            <a:endCxn id="51230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38" name="AutoShape 38"/>
          <p:cNvCxnSpPr>
            <a:cxnSpLocks noChangeShapeType="1"/>
            <a:stCxn id="51231" idx="2"/>
            <a:endCxn id="51222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39" name="AutoShape 39"/>
          <p:cNvCxnSpPr>
            <a:cxnSpLocks noChangeShapeType="1"/>
            <a:stCxn id="51231" idx="2"/>
            <a:endCxn id="51225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40" name="AutoShape 40"/>
          <p:cNvCxnSpPr>
            <a:cxnSpLocks noChangeShapeType="1"/>
            <a:stCxn id="51231" idx="2"/>
            <a:endCxn id="51228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1241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51242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1243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1244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CT</a:t>
            </a:r>
          </a:p>
        </p:txBody>
      </p:sp>
      <p:sp>
        <p:nvSpPr>
          <p:cNvPr id="51245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1246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1247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</a:t>
            </a:r>
          </a:p>
        </p:txBody>
      </p:sp>
      <p:sp>
        <p:nvSpPr>
          <p:cNvPr id="51248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1249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1250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51251" name="AutoShape 51"/>
          <p:cNvCxnSpPr>
            <a:cxnSpLocks noChangeShapeType="1"/>
            <a:stCxn id="51241" idx="2"/>
            <a:endCxn id="51242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52" name="AutoShape 52"/>
          <p:cNvCxnSpPr>
            <a:cxnSpLocks noChangeShapeType="1"/>
            <a:stCxn id="51241" idx="2"/>
            <a:endCxn id="51243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53" name="AutoShape 53"/>
          <p:cNvCxnSpPr>
            <a:cxnSpLocks noChangeShapeType="1"/>
            <a:stCxn id="51244" idx="2"/>
            <a:endCxn id="51245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54" name="AutoShape 54"/>
          <p:cNvCxnSpPr>
            <a:cxnSpLocks noChangeShapeType="1"/>
            <a:stCxn id="51244" idx="2"/>
            <a:endCxn id="51246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55" name="AutoShape 55"/>
          <p:cNvCxnSpPr>
            <a:cxnSpLocks noChangeShapeType="1"/>
            <a:stCxn id="51247" idx="2"/>
            <a:endCxn id="51248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56" name="AutoShape 56"/>
          <p:cNvCxnSpPr>
            <a:cxnSpLocks noChangeShapeType="1"/>
            <a:stCxn id="51247" idx="2"/>
            <a:endCxn id="51249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57" name="AutoShape 57"/>
          <p:cNvCxnSpPr>
            <a:cxnSpLocks noChangeShapeType="1"/>
            <a:stCxn id="51250" idx="2"/>
            <a:endCxn id="51241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58" name="AutoShape 58"/>
          <p:cNvCxnSpPr>
            <a:cxnSpLocks noChangeShapeType="1"/>
            <a:stCxn id="51250" idx="2"/>
            <a:endCxn id="51244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59" name="AutoShape 59"/>
          <p:cNvCxnSpPr>
            <a:cxnSpLocks noChangeShapeType="1"/>
            <a:stCxn id="51250" idx="2"/>
            <a:endCxn id="51247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1260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</a:t>
            </a:r>
          </a:p>
        </p:txBody>
      </p:sp>
      <p:sp>
        <p:nvSpPr>
          <p:cNvPr id="51261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1262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1263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</a:t>
            </a:r>
          </a:p>
        </p:txBody>
      </p:sp>
      <p:sp>
        <p:nvSpPr>
          <p:cNvPr id="51264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1265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1266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</a:t>
            </a:r>
          </a:p>
        </p:txBody>
      </p:sp>
      <p:sp>
        <p:nvSpPr>
          <p:cNvPr id="51267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1268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1269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51270" name="AutoShape 70"/>
          <p:cNvCxnSpPr>
            <a:cxnSpLocks noChangeShapeType="1"/>
            <a:stCxn id="51260" idx="2"/>
            <a:endCxn id="51261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71" name="AutoShape 71"/>
          <p:cNvCxnSpPr>
            <a:cxnSpLocks noChangeShapeType="1"/>
            <a:stCxn id="51260" idx="2"/>
            <a:endCxn id="51262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72" name="AutoShape 72"/>
          <p:cNvCxnSpPr>
            <a:cxnSpLocks noChangeShapeType="1"/>
            <a:stCxn id="51263" idx="2"/>
            <a:endCxn id="51264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73" name="AutoShape 73"/>
          <p:cNvCxnSpPr>
            <a:cxnSpLocks noChangeShapeType="1"/>
            <a:stCxn id="51263" idx="2"/>
            <a:endCxn id="51265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74" name="AutoShape 74"/>
          <p:cNvCxnSpPr>
            <a:cxnSpLocks noChangeShapeType="1"/>
            <a:stCxn id="51266" idx="2"/>
            <a:endCxn id="51267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75" name="AutoShape 75"/>
          <p:cNvCxnSpPr>
            <a:cxnSpLocks noChangeShapeType="1"/>
            <a:stCxn id="51266" idx="2"/>
            <a:endCxn id="51268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76" name="AutoShape 76"/>
          <p:cNvCxnSpPr>
            <a:cxnSpLocks noChangeShapeType="1"/>
            <a:stCxn id="51269" idx="2"/>
            <a:endCxn id="51260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77" name="AutoShape 77"/>
          <p:cNvCxnSpPr>
            <a:cxnSpLocks noChangeShapeType="1"/>
            <a:stCxn id="51269" idx="2"/>
            <a:endCxn id="51263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78" name="AutoShape 78"/>
          <p:cNvCxnSpPr>
            <a:cxnSpLocks noChangeShapeType="1"/>
            <a:stCxn id="51269" idx="2"/>
            <a:endCxn id="51266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79" name="AutoShape 79"/>
          <p:cNvCxnSpPr>
            <a:cxnSpLocks noChangeShapeType="1"/>
            <a:stCxn id="51202" idx="2"/>
            <a:endCxn id="51212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80" name="AutoShape 80"/>
          <p:cNvCxnSpPr>
            <a:cxnSpLocks noChangeShapeType="1"/>
            <a:stCxn id="51202" idx="2"/>
            <a:endCxn id="51231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81" name="AutoShape 81"/>
          <p:cNvCxnSpPr>
            <a:cxnSpLocks noChangeShapeType="1"/>
            <a:stCxn id="51202" idx="2"/>
            <a:endCxn id="51250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1282" name="AutoShape 82"/>
          <p:cNvCxnSpPr>
            <a:cxnSpLocks noChangeShapeType="1"/>
            <a:stCxn id="51202" idx="2"/>
            <a:endCxn id="51269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Reduce 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0529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</a:t>
            </a:r>
          </a:p>
        </p:txBody>
      </p:sp>
      <p:sp>
        <p:nvSpPr>
          <p:cNvPr id="52234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2235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2236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52237" name="AutoShape 13"/>
          <p:cNvCxnSpPr>
            <a:cxnSpLocks noChangeShapeType="1"/>
            <a:stCxn id="52227" idx="2"/>
            <a:endCxn id="52228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38" name="AutoShape 14"/>
          <p:cNvCxnSpPr>
            <a:cxnSpLocks noChangeShapeType="1"/>
            <a:stCxn id="52227" idx="2"/>
            <a:endCxn id="52229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39" name="AutoShape 15"/>
          <p:cNvCxnSpPr>
            <a:cxnSpLocks noChangeShapeType="1"/>
            <a:stCxn id="52230" idx="2"/>
            <a:endCxn id="52231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40" name="AutoShape 16"/>
          <p:cNvCxnSpPr>
            <a:cxnSpLocks noChangeShapeType="1"/>
            <a:stCxn id="52230" idx="2"/>
            <a:endCxn id="52232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41" name="AutoShape 17"/>
          <p:cNvCxnSpPr>
            <a:cxnSpLocks noChangeShapeType="1"/>
            <a:stCxn id="52233" idx="2"/>
            <a:endCxn id="52234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42" name="AutoShape 18"/>
          <p:cNvCxnSpPr>
            <a:cxnSpLocks noChangeShapeType="1"/>
            <a:stCxn id="52233" idx="2"/>
            <a:endCxn id="52235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43" name="AutoShape 19"/>
          <p:cNvCxnSpPr>
            <a:cxnSpLocks noChangeShapeType="1"/>
            <a:stCxn id="52236" idx="2"/>
            <a:endCxn id="52227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44" name="AutoShape 20"/>
          <p:cNvCxnSpPr>
            <a:cxnSpLocks noChangeShapeType="1"/>
            <a:stCxn id="52236" idx="2"/>
            <a:endCxn id="52230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45" name="AutoShape 21"/>
          <p:cNvCxnSpPr>
            <a:cxnSpLocks noChangeShapeType="1"/>
            <a:stCxn id="52236" idx="2"/>
            <a:endCxn id="52233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2246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52247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2248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2249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CT</a:t>
            </a:r>
          </a:p>
        </p:txBody>
      </p:sp>
      <p:sp>
        <p:nvSpPr>
          <p:cNvPr id="52250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2251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2252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</a:t>
            </a:r>
          </a:p>
        </p:txBody>
      </p:sp>
      <p:sp>
        <p:nvSpPr>
          <p:cNvPr id="52253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2254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2255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52256" name="AutoShape 32"/>
          <p:cNvCxnSpPr>
            <a:cxnSpLocks noChangeShapeType="1"/>
            <a:stCxn id="52246" idx="2"/>
            <a:endCxn id="52247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57" name="AutoShape 33"/>
          <p:cNvCxnSpPr>
            <a:cxnSpLocks noChangeShapeType="1"/>
            <a:stCxn id="52246" idx="2"/>
            <a:endCxn id="52248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58" name="AutoShape 34"/>
          <p:cNvCxnSpPr>
            <a:cxnSpLocks noChangeShapeType="1"/>
            <a:stCxn id="52249" idx="2"/>
            <a:endCxn id="52250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59" name="AutoShape 35"/>
          <p:cNvCxnSpPr>
            <a:cxnSpLocks noChangeShapeType="1"/>
            <a:stCxn id="52249" idx="2"/>
            <a:endCxn id="52251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60" name="AutoShape 36"/>
          <p:cNvCxnSpPr>
            <a:cxnSpLocks noChangeShapeType="1"/>
            <a:stCxn id="52252" idx="2"/>
            <a:endCxn id="52253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61" name="AutoShape 37"/>
          <p:cNvCxnSpPr>
            <a:cxnSpLocks noChangeShapeType="1"/>
            <a:stCxn id="52252" idx="2"/>
            <a:endCxn id="52254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62" name="AutoShape 38"/>
          <p:cNvCxnSpPr>
            <a:cxnSpLocks noChangeShapeType="1"/>
            <a:stCxn id="52255" idx="2"/>
            <a:endCxn id="52246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63" name="AutoShape 39"/>
          <p:cNvCxnSpPr>
            <a:cxnSpLocks noChangeShapeType="1"/>
            <a:stCxn id="52255" idx="2"/>
            <a:endCxn id="52249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64" name="AutoShape 40"/>
          <p:cNvCxnSpPr>
            <a:cxnSpLocks noChangeShapeType="1"/>
            <a:stCxn id="52255" idx="2"/>
            <a:endCxn id="52252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2265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52266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2267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2268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CT</a:t>
            </a:r>
          </a:p>
        </p:txBody>
      </p:sp>
      <p:sp>
        <p:nvSpPr>
          <p:cNvPr id="52269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2270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2271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</a:t>
            </a:r>
          </a:p>
        </p:txBody>
      </p:sp>
      <p:sp>
        <p:nvSpPr>
          <p:cNvPr id="52272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2273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2274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52275" name="AutoShape 51"/>
          <p:cNvCxnSpPr>
            <a:cxnSpLocks noChangeShapeType="1"/>
            <a:stCxn id="52265" idx="2"/>
            <a:endCxn id="52266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76" name="AutoShape 52"/>
          <p:cNvCxnSpPr>
            <a:cxnSpLocks noChangeShapeType="1"/>
            <a:stCxn id="52265" idx="2"/>
            <a:endCxn id="52267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77" name="AutoShape 53"/>
          <p:cNvCxnSpPr>
            <a:cxnSpLocks noChangeShapeType="1"/>
            <a:stCxn id="52268" idx="2"/>
            <a:endCxn id="52269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78" name="AutoShape 54"/>
          <p:cNvCxnSpPr>
            <a:cxnSpLocks noChangeShapeType="1"/>
            <a:stCxn id="52268" idx="2"/>
            <a:endCxn id="52270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79" name="AutoShape 55"/>
          <p:cNvCxnSpPr>
            <a:cxnSpLocks noChangeShapeType="1"/>
            <a:stCxn id="52271" idx="2"/>
            <a:endCxn id="52272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80" name="AutoShape 56"/>
          <p:cNvCxnSpPr>
            <a:cxnSpLocks noChangeShapeType="1"/>
            <a:stCxn id="52271" idx="2"/>
            <a:endCxn id="52273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81" name="AutoShape 57"/>
          <p:cNvCxnSpPr>
            <a:cxnSpLocks noChangeShapeType="1"/>
            <a:stCxn id="52274" idx="2"/>
            <a:endCxn id="52265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82" name="AutoShape 58"/>
          <p:cNvCxnSpPr>
            <a:cxnSpLocks noChangeShapeType="1"/>
            <a:stCxn id="52274" idx="2"/>
            <a:endCxn id="52268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83" name="AutoShape 59"/>
          <p:cNvCxnSpPr>
            <a:cxnSpLocks noChangeShapeType="1"/>
            <a:stCxn id="52274" idx="2"/>
            <a:endCxn id="52271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2284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</a:t>
            </a:r>
          </a:p>
        </p:txBody>
      </p:sp>
      <p:sp>
        <p:nvSpPr>
          <p:cNvPr id="52285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2286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2287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</a:t>
            </a:r>
          </a:p>
        </p:txBody>
      </p:sp>
      <p:sp>
        <p:nvSpPr>
          <p:cNvPr id="52288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2289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2290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</a:t>
            </a:r>
          </a:p>
        </p:txBody>
      </p:sp>
      <p:sp>
        <p:nvSpPr>
          <p:cNvPr id="52291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2292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2293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52294" name="AutoShape 70"/>
          <p:cNvCxnSpPr>
            <a:cxnSpLocks noChangeShapeType="1"/>
            <a:stCxn id="52284" idx="2"/>
            <a:endCxn id="52285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95" name="AutoShape 71"/>
          <p:cNvCxnSpPr>
            <a:cxnSpLocks noChangeShapeType="1"/>
            <a:stCxn id="52284" idx="2"/>
            <a:endCxn id="52286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96" name="AutoShape 72"/>
          <p:cNvCxnSpPr>
            <a:cxnSpLocks noChangeShapeType="1"/>
            <a:stCxn id="52287" idx="2"/>
            <a:endCxn id="52288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97" name="AutoShape 73"/>
          <p:cNvCxnSpPr>
            <a:cxnSpLocks noChangeShapeType="1"/>
            <a:stCxn id="52287" idx="2"/>
            <a:endCxn id="52289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98" name="AutoShape 74"/>
          <p:cNvCxnSpPr>
            <a:cxnSpLocks noChangeShapeType="1"/>
            <a:stCxn id="52290" idx="2"/>
            <a:endCxn id="52291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299" name="AutoShape 75"/>
          <p:cNvCxnSpPr>
            <a:cxnSpLocks noChangeShapeType="1"/>
            <a:stCxn id="52290" idx="2"/>
            <a:endCxn id="52292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300" name="AutoShape 76"/>
          <p:cNvCxnSpPr>
            <a:cxnSpLocks noChangeShapeType="1"/>
            <a:stCxn id="52293" idx="2"/>
            <a:endCxn id="52284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301" name="AutoShape 77"/>
          <p:cNvCxnSpPr>
            <a:cxnSpLocks noChangeShapeType="1"/>
            <a:stCxn id="52293" idx="2"/>
            <a:endCxn id="52287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302" name="AutoShape 78"/>
          <p:cNvCxnSpPr>
            <a:cxnSpLocks noChangeShapeType="1"/>
            <a:stCxn id="52293" idx="2"/>
            <a:endCxn id="52290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303" name="AutoShape 79"/>
          <p:cNvCxnSpPr>
            <a:cxnSpLocks noChangeShapeType="1"/>
            <a:stCxn id="52226" idx="2"/>
            <a:endCxn id="52236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304" name="AutoShape 80"/>
          <p:cNvCxnSpPr>
            <a:cxnSpLocks noChangeShapeType="1"/>
            <a:stCxn id="52226" idx="2"/>
            <a:endCxn id="52255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305" name="AutoShape 81"/>
          <p:cNvCxnSpPr>
            <a:cxnSpLocks noChangeShapeType="1"/>
            <a:stCxn id="52226" idx="2"/>
            <a:endCxn id="52274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2306" name="AutoShape 82"/>
          <p:cNvCxnSpPr>
            <a:cxnSpLocks noChangeShapeType="1"/>
            <a:stCxn id="52226" idx="2"/>
            <a:endCxn id="52293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Reduce 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2778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 Search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266" y="770143"/>
            <a:ext cx="84497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bool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search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i="1" dirty="0" err="1" smtClean="0">
                <a:latin typeface="Courier"/>
                <a:cs typeface="Courier"/>
              </a:rPr>
              <a:t>currentState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isSolution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currentState</a:t>
            </a:r>
            <a:r>
              <a:rPr lang="en-US" sz="2400" dirty="0" smtClean="0">
                <a:latin typeface="Courier"/>
                <a:cs typeface="Courier"/>
              </a:rPr>
              <a:t>))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i="1" dirty="0" smtClean="0">
                <a:latin typeface="Courier"/>
                <a:cs typeface="Courier"/>
              </a:rPr>
              <a:t>option : moves from </a:t>
            </a:r>
            <a:r>
              <a:rPr lang="en-US" sz="2400" i="1" dirty="0" err="1" smtClean="0">
                <a:latin typeface="Courier"/>
                <a:cs typeface="Courier"/>
              </a:rPr>
              <a:t>currentState</a:t>
            </a:r>
            <a:r>
              <a:rPr lang="en-US" sz="2400" dirty="0" smtClean="0">
                <a:latin typeface="Courier"/>
                <a:cs typeface="Courier"/>
              </a:rPr>
              <a:t>) {</a:t>
            </a:r>
          </a:p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     </a:t>
            </a:r>
            <a:r>
              <a:rPr lang="en-US" sz="2400" i="1" dirty="0" err="1" smtClean="0">
                <a:latin typeface="Courier"/>
                <a:cs typeface="Courier"/>
              </a:rPr>
              <a:t>nextState</a:t>
            </a:r>
            <a:r>
              <a:rPr lang="en-US" sz="2400" i="1" dirty="0" smtClean="0">
                <a:latin typeface="Courier"/>
                <a:cs typeface="Courier"/>
              </a:rPr>
              <a:t> = </a:t>
            </a:r>
            <a:r>
              <a:rPr lang="en-US" sz="2400" i="1" dirty="0" err="1" smtClean="0">
                <a:latin typeface="Courier"/>
                <a:cs typeface="Courier"/>
              </a:rPr>
              <a:t>takeOption</a:t>
            </a:r>
            <a:r>
              <a:rPr lang="en-US" sz="2400" i="1" dirty="0" smtClean="0">
                <a:latin typeface="Courier"/>
                <a:cs typeface="Courier"/>
              </a:rPr>
              <a:t>(</a:t>
            </a:r>
            <a:r>
              <a:rPr lang="en-US" sz="2400" i="1" dirty="0" err="1" smtClean="0">
                <a:latin typeface="Courier"/>
                <a:cs typeface="Courier"/>
              </a:rPr>
              <a:t>curr</a:t>
            </a:r>
            <a:r>
              <a:rPr lang="en-US" sz="2400" i="1" dirty="0" smtClean="0">
                <a:latin typeface="Courier"/>
                <a:cs typeface="Courier"/>
              </a:rPr>
              <a:t>, option);</a:t>
            </a:r>
            <a:endParaRPr lang="en-US" sz="24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2400" b="1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    if</a:t>
            </a:r>
            <a:r>
              <a:rPr lang="en-US" sz="2400" dirty="0" smtClean="0">
                <a:latin typeface="Courier"/>
                <a:cs typeface="Courier"/>
              </a:rPr>
              <a:t>(search(</a:t>
            </a:r>
            <a:r>
              <a:rPr lang="en-US" sz="2400" i="1" dirty="0" err="1" smtClean="0">
                <a:latin typeface="Courier"/>
                <a:cs typeface="Courier"/>
              </a:rPr>
              <a:t>nextState</a:t>
            </a:r>
            <a:r>
              <a:rPr lang="en-US" sz="2400" dirty="0" smtClean="0">
                <a:latin typeface="Courier"/>
                <a:cs typeface="Courier"/>
              </a:rPr>
              <a:t>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false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0437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401133"/>
            <a:ext cx="8228160" cy="4526396"/>
          </a:xfrm>
          <a:ln/>
        </p:spPr>
        <p:txBody>
          <a:bodyPr tIns="5943"/>
          <a:lstStyle/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/>
              <a:t>Let's define a </a:t>
            </a:r>
            <a:r>
              <a:rPr lang="en-US" sz="2400" b="1" dirty="0" smtClean="0">
                <a:solidFill>
                  <a:srgbClr val="0000FF"/>
                </a:solidFill>
              </a:rPr>
              <a:t>reducible word</a:t>
            </a:r>
            <a:r>
              <a:rPr lang="en-US" sz="2400" dirty="0" smtClean="0"/>
              <a:t> </a:t>
            </a:r>
            <a:r>
              <a:rPr lang="en-US" sz="2400" dirty="0"/>
              <a:t>as a word that can be reduced down to one letter by removing one character at a time, leaving a word at each step</a:t>
            </a:r>
            <a:r>
              <a:rPr lang="en-US" sz="2400" dirty="0" smtClean="0"/>
              <a:t>.</a:t>
            </a:r>
          </a:p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2400" dirty="0"/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b="1" dirty="0">
                <a:solidFill>
                  <a:srgbClr val="0000FF"/>
                </a:solidFill>
              </a:rPr>
              <a:t>Base Cases: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 smtClean="0"/>
              <a:t>The empty string</a:t>
            </a:r>
            <a:endParaRPr lang="en-US" dirty="0"/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b="1" dirty="0">
                <a:solidFill>
                  <a:srgbClr val="0000FF"/>
                </a:solidFill>
              </a:rPr>
              <a:t>Recursive Step: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400" dirty="0"/>
              <a:t>Any multi-letter word is </a:t>
            </a:r>
            <a:r>
              <a:rPr lang="en-US" sz="2400" dirty="0" smtClean="0"/>
              <a:t>reducible if </a:t>
            </a:r>
            <a:r>
              <a:rPr lang="en-US" sz="2400" dirty="0"/>
              <a:t>you can remove a </a:t>
            </a:r>
            <a:r>
              <a:rPr lang="en-US" sz="2400" dirty="0" smtClean="0"/>
              <a:t>letter (legal move) </a:t>
            </a:r>
            <a:r>
              <a:rPr lang="en-US" sz="2400" dirty="0"/>
              <a:t>to form a shrinkable word.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Reducible Word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66422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266" y="771693"/>
            <a:ext cx="844973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bool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reducible</a:t>
            </a:r>
            <a:r>
              <a:rPr lang="en-US" sz="2400" dirty="0" smtClean="0">
                <a:latin typeface="Courier"/>
                <a:cs typeface="Courier"/>
              </a:rPr>
              <a:t>(Lexicon &amp; 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word)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()==1 &amp;&amp; 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(word)){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=</a:t>
            </a:r>
            <a:r>
              <a:rPr lang="en-US" sz="2400" dirty="0" smtClean="0">
                <a:latin typeface="Courier"/>
                <a:cs typeface="Courier"/>
              </a:rPr>
              <a:t>0;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 &lt; 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++)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copy = word;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copy.erase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4F81BD"/>
                </a:solidFill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(reducible(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false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923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600200" y="990600"/>
            <a:ext cx="5562600" cy="563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456174">
            <a:off x="2768281" y="1065015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Recursion</a:t>
            </a:r>
            <a:endParaRPr lang="en-US" sz="3600" dirty="0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Flavors of Recursion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476036" y="1726754"/>
            <a:ext cx="2323750" cy="228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62588" y="2315911"/>
            <a:ext cx="2323750" cy="228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53550" y="2183623"/>
            <a:ext cx="2034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Recursive</a:t>
            </a:r>
            <a:endParaRPr lang="en-US" sz="3600" dirty="0" smtClean="0"/>
          </a:p>
          <a:p>
            <a:pPr algn="ctr"/>
            <a:r>
              <a:rPr lang="en-US" sz="3600" dirty="0"/>
              <a:t>d</a:t>
            </a:r>
            <a:r>
              <a:rPr lang="en-US" sz="3600" dirty="0" smtClean="0"/>
              <a:t>efinition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0205" y="3109100"/>
            <a:ext cx="163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Fractals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04020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266" y="771693"/>
            <a:ext cx="844973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bool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reducible</a:t>
            </a:r>
            <a:r>
              <a:rPr lang="en-US" sz="2400" dirty="0" smtClean="0">
                <a:latin typeface="Courier"/>
                <a:cs typeface="Courier"/>
              </a:rPr>
              <a:t>(Lexicon &amp; 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word)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()==1 &amp;&amp; 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(word))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=</a:t>
            </a:r>
            <a:r>
              <a:rPr lang="en-US" sz="2400" dirty="0" smtClean="0">
                <a:latin typeface="Courier"/>
                <a:cs typeface="Courier"/>
              </a:rPr>
              <a:t>0;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 &lt; 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++)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copy = word;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copy.erase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4F81BD"/>
                </a:solidFill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(reducible(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false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81618" y="3132667"/>
            <a:ext cx="2089849" cy="1569660"/>
          </a:xfrm>
          <a:prstGeom prst="rect">
            <a:avLst/>
          </a:prstGeom>
          <a:solidFill>
            <a:srgbClr val="DBEEF4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Get all legal moves, and corresponding next states</a:t>
            </a:r>
            <a:endParaRPr lang="en-US" sz="24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453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266" y="771693"/>
            <a:ext cx="844973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bool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reducible</a:t>
            </a:r>
            <a:r>
              <a:rPr lang="en-US" sz="2400" dirty="0" smtClean="0">
                <a:latin typeface="Courier"/>
                <a:cs typeface="Courier"/>
              </a:rPr>
              <a:t>(Lexicon &amp; 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word) {</a:t>
            </a:r>
          </a:p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 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()==1 &amp;&amp; 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(word)){</a:t>
            </a:r>
          </a:p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   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=</a:t>
            </a:r>
            <a:r>
              <a:rPr lang="en-US" sz="2400" dirty="0" smtClean="0">
                <a:latin typeface="Courier"/>
                <a:cs typeface="Courier"/>
              </a:rPr>
              <a:t>0;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 &lt; 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++)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copy = word;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copy.erase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4F81BD"/>
                </a:solidFill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(reducible(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false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81618" y="3132667"/>
            <a:ext cx="2089849" cy="1569660"/>
          </a:xfrm>
          <a:prstGeom prst="rect">
            <a:avLst/>
          </a:prstGeom>
          <a:solidFill>
            <a:srgbClr val="DBEEF4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Get all legal moves, and corresponding next states</a:t>
            </a:r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575733" y="1913467"/>
            <a:ext cx="7704667" cy="1964266"/>
          </a:xfrm>
          <a:custGeom>
            <a:avLst/>
            <a:gdLst>
              <a:gd name="connsiteX0" fmla="*/ 812800 w 7704667"/>
              <a:gd name="connsiteY0" fmla="*/ 1845733 h 1964266"/>
              <a:gd name="connsiteX1" fmla="*/ 897467 w 7704667"/>
              <a:gd name="connsiteY1" fmla="*/ 1879600 h 1964266"/>
              <a:gd name="connsiteX2" fmla="*/ 999067 w 7704667"/>
              <a:gd name="connsiteY2" fmla="*/ 1913466 h 1964266"/>
              <a:gd name="connsiteX3" fmla="*/ 2150534 w 7704667"/>
              <a:gd name="connsiteY3" fmla="*/ 1896533 h 1964266"/>
              <a:gd name="connsiteX4" fmla="*/ 2641600 w 7704667"/>
              <a:gd name="connsiteY4" fmla="*/ 1862666 h 1964266"/>
              <a:gd name="connsiteX5" fmla="*/ 3335867 w 7704667"/>
              <a:gd name="connsiteY5" fmla="*/ 1896533 h 1964266"/>
              <a:gd name="connsiteX6" fmla="*/ 3894667 w 7704667"/>
              <a:gd name="connsiteY6" fmla="*/ 1879600 h 1964266"/>
              <a:gd name="connsiteX7" fmla="*/ 4521200 w 7704667"/>
              <a:gd name="connsiteY7" fmla="*/ 1828800 h 1964266"/>
              <a:gd name="connsiteX8" fmla="*/ 4792134 w 7704667"/>
              <a:gd name="connsiteY8" fmla="*/ 1811866 h 1964266"/>
              <a:gd name="connsiteX9" fmla="*/ 5096934 w 7704667"/>
              <a:gd name="connsiteY9" fmla="*/ 1794933 h 1964266"/>
              <a:gd name="connsiteX10" fmla="*/ 5249334 w 7704667"/>
              <a:gd name="connsiteY10" fmla="*/ 1778000 h 1964266"/>
              <a:gd name="connsiteX11" fmla="*/ 5300134 w 7704667"/>
              <a:gd name="connsiteY11" fmla="*/ 1761066 h 1964266"/>
              <a:gd name="connsiteX12" fmla="*/ 5350934 w 7704667"/>
              <a:gd name="connsiteY12" fmla="*/ 1710266 h 1964266"/>
              <a:gd name="connsiteX13" fmla="*/ 5418667 w 7704667"/>
              <a:gd name="connsiteY13" fmla="*/ 1659466 h 1964266"/>
              <a:gd name="connsiteX14" fmla="*/ 5520267 w 7704667"/>
              <a:gd name="connsiteY14" fmla="*/ 1591733 h 1964266"/>
              <a:gd name="connsiteX15" fmla="*/ 5621867 w 7704667"/>
              <a:gd name="connsiteY15" fmla="*/ 1507066 h 1964266"/>
              <a:gd name="connsiteX16" fmla="*/ 5672667 w 7704667"/>
              <a:gd name="connsiteY16" fmla="*/ 1456266 h 1964266"/>
              <a:gd name="connsiteX17" fmla="*/ 5774267 w 7704667"/>
              <a:gd name="connsiteY17" fmla="*/ 1371600 h 1964266"/>
              <a:gd name="connsiteX18" fmla="*/ 5842000 w 7704667"/>
              <a:gd name="connsiteY18" fmla="*/ 1270000 h 1964266"/>
              <a:gd name="connsiteX19" fmla="*/ 5892800 w 7704667"/>
              <a:gd name="connsiteY19" fmla="*/ 1219200 h 1964266"/>
              <a:gd name="connsiteX20" fmla="*/ 5926667 w 7704667"/>
              <a:gd name="connsiteY20" fmla="*/ 1168400 h 1964266"/>
              <a:gd name="connsiteX21" fmla="*/ 6028267 w 7704667"/>
              <a:gd name="connsiteY21" fmla="*/ 1100666 h 1964266"/>
              <a:gd name="connsiteX22" fmla="*/ 6079067 w 7704667"/>
              <a:gd name="connsiteY22" fmla="*/ 1066800 h 1964266"/>
              <a:gd name="connsiteX23" fmla="*/ 6146800 w 7704667"/>
              <a:gd name="connsiteY23" fmla="*/ 1032933 h 1964266"/>
              <a:gd name="connsiteX24" fmla="*/ 6400800 w 7704667"/>
              <a:gd name="connsiteY24" fmla="*/ 982133 h 1964266"/>
              <a:gd name="connsiteX25" fmla="*/ 6570134 w 7704667"/>
              <a:gd name="connsiteY25" fmla="*/ 948266 h 1964266"/>
              <a:gd name="connsiteX26" fmla="*/ 6874934 w 7704667"/>
              <a:gd name="connsiteY26" fmla="*/ 914400 h 1964266"/>
              <a:gd name="connsiteX27" fmla="*/ 7027334 w 7704667"/>
              <a:gd name="connsiteY27" fmla="*/ 897466 h 1964266"/>
              <a:gd name="connsiteX28" fmla="*/ 7196667 w 7704667"/>
              <a:gd name="connsiteY28" fmla="*/ 863600 h 1964266"/>
              <a:gd name="connsiteX29" fmla="*/ 7281334 w 7704667"/>
              <a:gd name="connsiteY29" fmla="*/ 846666 h 1964266"/>
              <a:gd name="connsiteX30" fmla="*/ 7501467 w 7704667"/>
              <a:gd name="connsiteY30" fmla="*/ 812800 h 1964266"/>
              <a:gd name="connsiteX31" fmla="*/ 7620000 w 7704667"/>
              <a:gd name="connsiteY31" fmla="*/ 745066 h 1964266"/>
              <a:gd name="connsiteX32" fmla="*/ 7636934 w 7704667"/>
              <a:gd name="connsiteY32" fmla="*/ 694266 h 1964266"/>
              <a:gd name="connsiteX33" fmla="*/ 7670800 w 7704667"/>
              <a:gd name="connsiteY33" fmla="*/ 643466 h 1964266"/>
              <a:gd name="connsiteX34" fmla="*/ 7704667 w 7704667"/>
              <a:gd name="connsiteY34" fmla="*/ 508000 h 1964266"/>
              <a:gd name="connsiteX35" fmla="*/ 7670800 w 7704667"/>
              <a:gd name="connsiteY35" fmla="*/ 338666 h 1964266"/>
              <a:gd name="connsiteX36" fmla="*/ 7586134 w 7704667"/>
              <a:gd name="connsiteY36" fmla="*/ 220133 h 1964266"/>
              <a:gd name="connsiteX37" fmla="*/ 7535334 w 7704667"/>
              <a:gd name="connsiteY37" fmla="*/ 186266 h 1964266"/>
              <a:gd name="connsiteX38" fmla="*/ 7450667 w 7704667"/>
              <a:gd name="connsiteY38" fmla="*/ 118533 h 1964266"/>
              <a:gd name="connsiteX39" fmla="*/ 7315200 w 7704667"/>
              <a:gd name="connsiteY39" fmla="*/ 84666 h 1964266"/>
              <a:gd name="connsiteX40" fmla="*/ 7247467 w 7704667"/>
              <a:gd name="connsiteY40" fmla="*/ 67733 h 1964266"/>
              <a:gd name="connsiteX41" fmla="*/ 7145867 w 7704667"/>
              <a:gd name="connsiteY41" fmla="*/ 33866 h 1964266"/>
              <a:gd name="connsiteX42" fmla="*/ 6976534 w 7704667"/>
              <a:gd name="connsiteY42" fmla="*/ 16933 h 1964266"/>
              <a:gd name="connsiteX43" fmla="*/ 6874934 w 7704667"/>
              <a:gd name="connsiteY43" fmla="*/ 0 h 1964266"/>
              <a:gd name="connsiteX44" fmla="*/ 5164667 w 7704667"/>
              <a:gd name="connsiteY44" fmla="*/ 33866 h 1964266"/>
              <a:gd name="connsiteX45" fmla="*/ 4656667 w 7704667"/>
              <a:gd name="connsiteY45" fmla="*/ 67733 h 1964266"/>
              <a:gd name="connsiteX46" fmla="*/ 4521200 w 7704667"/>
              <a:gd name="connsiteY46" fmla="*/ 84666 h 1964266"/>
              <a:gd name="connsiteX47" fmla="*/ 4165600 w 7704667"/>
              <a:gd name="connsiteY47" fmla="*/ 118533 h 1964266"/>
              <a:gd name="connsiteX48" fmla="*/ 3996267 w 7704667"/>
              <a:gd name="connsiteY48" fmla="*/ 135466 h 1964266"/>
              <a:gd name="connsiteX49" fmla="*/ 3539067 w 7704667"/>
              <a:gd name="connsiteY49" fmla="*/ 152400 h 1964266"/>
              <a:gd name="connsiteX50" fmla="*/ 3115734 w 7704667"/>
              <a:gd name="connsiteY50" fmla="*/ 186266 h 1964266"/>
              <a:gd name="connsiteX51" fmla="*/ 2810934 w 7704667"/>
              <a:gd name="connsiteY51" fmla="*/ 203200 h 1964266"/>
              <a:gd name="connsiteX52" fmla="*/ 2506134 w 7704667"/>
              <a:gd name="connsiteY52" fmla="*/ 237066 h 1964266"/>
              <a:gd name="connsiteX53" fmla="*/ 1896534 w 7704667"/>
              <a:gd name="connsiteY53" fmla="*/ 287866 h 1964266"/>
              <a:gd name="connsiteX54" fmla="*/ 762000 w 7704667"/>
              <a:gd name="connsiteY54" fmla="*/ 304800 h 1964266"/>
              <a:gd name="connsiteX55" fmla="*/ 338667 w 7704667"/>
              <a:gd name="connsiteY55" fmla="*/ 372533 h 1964266"/>
              <a:gd name="connsiteX56" fmla="*/ 237067 w 7704667"/>
              <a:gd name="connsiteY56" fmla="*/ 406400 h 1964266"/>
              <a:gd name="connsiteX57" fmla="*/ 84667 w 7704667"/>
              <a:gd name="connsiteY57" fmla="*/ 524933 h 1964266"/>
              <a:gd name="connsiteX58" fmla="*/ 16934 w 7704667"/>
              <a:gd name="connsiteY58" fmla="*/ 643466 h 1964266"/>
              <a:gd name="connsiteX59" fmla="*/ 0 w 7704667"/>
              <a:gd name="connsiteY59" fmla="*/ 694266 h 1964266"/>
              <a:gd name="connsiteX60" fmla="*/ 16934 w 7704667"/>
              <a:gd name="connsiteY60" fmla="*/ 1303866 h 1964266"/>
              <a:gd name="connsiteX61" fmla="*/ 33867 w 7704667"/>
              <a:gd name="connsiteY61" fmla="*/ 1405466 h 1964266"/>
              <a:gd name="connsiteX62" fmla="*/ 67734 w 7704667"/>
              <a:gd name="connsiteY62" fmla="*/ 1676400 h 1964266"/>
              <a:gd name="connsiteX63" fmla="*/ 152400 w 7704667"/>
              <a:gd name="connsiteY63" fmla="*/ 1828800 h 1964266"/>
              <a:gd name="connsiteX64" fmla="*/ 254000 w 7704667"/>
              <a:gd name="connsiteY64" fmla="*/ 1862666 h 1964266"/>
              <a:gd name="connsiteX65" fmla="*/ 423334 w 7704667"/>
              <a:gd name="connsiteY65" fmla="*/ 1913466 h 1964266"/>
              <a:gd name="connsiteX66" fmla="*/ 677334 w 7704667"/>
              <a:gd name="connsiteY66" fmla="*/ 1947333 h 1964266"/>
              <a:gd name="connsiteX67" fmla="*/ 1100667 w 7704667"/>
              <a:gd name="connsiteY67" fmla="*/ 1964266 h 19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7704667" h="1964266">
                <a:moveTo>
                  <a:pt x="812800" y="1845733"/>
                </a:moveTo>
                <a:cubicBezTo>
                  <a:pt x="841022" y="1857022"/>
                  <a:pt x="868901" y="1869212"/>
                  <a:pt x="897467" y="1879600"/>
                </a:cubicBezTo>
                <a:cubicBezTo>
                  <a:pt x="931016" y="1891800"/>
                  <a:pt x="999067" y="1913466"/>
                  <a:pt x="999067" y="1913466"/>
                </a:cubicBezTo>
                <a:lnTo>
                  <a:pt x="2150534" y="1896533"/>
                </a:lnTo>
                <a:cubicBezTo>
                  <a:pt x="2342357" y="1892072"/>
                  <a:pt x="2461353" y="1879053"/>
                  <a:pt x="2641600" y="1862666"/>
                </a:cubicBezTo>
                <a:cubicBezTo>
                  <a:pt x="2919476" y="1908980"/>
                  <a:pt x="2816357" y="1896533"/>
                  <a:pt x="3335867" y="1896533"/>
                </a:cubicBezTo>
                <a:cubicBezTo>
                  <a:pt x="3522219" y="1896533"/>
                  <a:pt x="3708400" y="1885244"/>
                  <a:pt x="3894667" y="1879600"/>
                </a:cubicBezTo>
                <a:cubicBezTo>
                  <a:pt x="4221420" y="1851186"/>
                  <a:pt x="4240262" y="1847529"/>
                  <a:pt x="4521200" y="1828800"/>
                </a:cubicBezTo>
                <a:lnTo>
                  <a:pt x="4792134" y="1811866"/>
                </a:lnTo>
                <a:lnTo>
                  <a:pt x="5096934" y="1794933"/>
                </a:lnTo>
                <a:cubicBezTo>
                  <a:pt x="5147907" y="1791157"/>
                  <a:pt x="5198534" y="1783644"/>
                  <a:pt x="5249334" y="1778000"/>
                </a:cubicBezTo>
                <a:cubicBezTo>
                  <a:pt x="5266267" y="1772355"/>
                  <a:pt x="5285282" y="1770967"/>
                  <a:pt x="5300134" y="1761066"/>
                </a:cubicBezTo>
                <a:cubicBezTo>
                  <a:pt x="5320059" y="1747782"/>
                  <a:pt x="5332752" y="1725851"/>
                  <a:pt x="5350934" y="1710266"/>
                </a:cubicBezTo>
                <a:cubicBezTo>
                  <a:pt x="5372362" y="1691899"/>
                  <a:pt x="5395547" y="1675650"/>
                  <a:pt x="5418667" y="1659466"/>
                </a:cubicBezTo>
                <a:cubicBezTo>
                  <a:pt x="5452012" y="1636125"/>
                  <a:pt x="5491486" y="1620514"/>
                  <a:pt x="5520267" y="1591733"/>
                </a:cubicBezTo>
                <a:cubicBezTo>
                  <a:pt x="5668680" y="1443320"/>
                  <a:pt x="5480416" y="1624942"/>
                  <a:pt x="5621867" y="1507066"/>
                </a:cubicBezTo>
                <a:cubicBezTo>
                  <a:pt x="5640264" y="1491735"/>
                  <a:pt x="5654270" y="1471597"/>
                  <a:pt x="5672667" y="1456266"/>
                </a:cubicBezTo>
                <a:cubicBezTo>
                  <a:pt x="5734460" y="1404772"/>
                  <a:pt x="5719587" y="1441903"/>
                  <a:pt x="5774267" y="1371600"/>
                </a:cubicBezTo>
                <a:cubicBezTo>
                  <a:pt x="5799256" y="1339471"/>
                  <a:pt x="5813219" y="1298781"/>
                  <a:pt x="5842000" y="1270000"/>
                </a:cubicBezTo>
                <a:cubicBezTo>
                  <a:pt x="5858933" y="1253067"/>
                  <a:pt x="5877469" y="1237597"/>
                  <a:pt x="5892800" y="1219200"/>
                </a:cubicBezTo>
                <a:cubicBezTo>
                  <a:pt x="5905829" y="1203566"/>
                  <a:pt x="5911351" y="1181802"/>
                  <a:pt x="5926667" y="1168400"/>
                </a:cubicBezTo>
                <a:cubicBezTo>
                  <a:pt x="5957299" y="1141597"/>
                  <a:pt x="5994400" y="1123244"/>
                  <a:pt x="6028267" y="1100666"/>
                </a:cubicBezTo>
                <a:cubicBezTo>
                  <a:pt x="6045200" y="1089377"/>
                  <a:pt x="6060864" y="1075901"/>
                  <a:pt x="6079067" y="1066800"/>
                </a:cubicBezTo>
                <a:cubicBezTo>
                  <a:pt x="6101645" y="1055511"/>
                  <a:pt x="6122853" y="1040916"/>
                  <a:pt x="6146800" y="1032933"/>
                </a:cubicBezTo>
                <a:cubicBezTo>
                  <a:pt x="6274546" y="990350"/>
                  <a:pt x="6276012" y="1004821"/>
                  <a:pt x="6400800" y="982133"/>
                </a:cubicBezTo>
                <a:cubicBezTo>
                  <a:pt x="6627071" y="940994"/>
                  <a:pt x="6260831" y="992453"/>
                  <a:pt x="6570134" y="948266"/>
                </a:cubicBezTo>
                <a:cubicBezTo>
                  <a:pt x="6694906" y="930441"/>
                  <a:pt x="6743815" y="928202"/>
                  <a:pt x="6874934" y="914400"/>
                </a:cubicBezTo>
                <a:cubicBezTo>
                  <a:pt x="6925766" y="909049"/>
                  <a:pt x="6976847" y="905438"/>
                  <a:pt x="7027334" y="897466"/>
                </a:cubicBezTo>
                <a:cubicBezTo>
                  <a:pt x="7084192" y="888488"/>
                  <a:pt x="7140223" y="874889"/>
                  <a:pt x="7196667" y="863600"/>
                </a:cubicBezTo>
                <a:cubicBezTo>
                  <a:pt x="7224889" y="857956"/>
                  <a:pt x="7252842" y="850736"/>
                  <a:pt x="7281334" y="846666"/>
                </a:cubicBezTo>
                <a:cubicBezTo>
                  <a:pt x="7433856" y="824878"/>
                  <a:pt x="7360498" y="836294"/>
                  <a:pt x="7501467" y="812800"/>
                </a:cubicBezTo>
                <a:cubicBezTo>
                  <a:pt x="7518134" y="804466"/>
                  <a:pt x="7604044" y="765011"/>
                  <a:pt x="7620000" y="745066"/>
                </a:cubicBezTo>
                <a:cubicBezTo>
                  <a:pt x="7631150" y="731128"/>
                  <a:pt x="7628952" y="710231"/>
                  <a:pt x="7636934" y="694266"/>
                </a:cubicBezTo>
                <a:cubicBezTo>
                  <a:pt x="7646035" y="676063"/>
                  <a:pt x="7661699" y="661669"/>
                  <a:pt x="7670800" y="643466"/>
                </a:cubicBezTo>
                <a:cubicBezTo>
                  <a:pt x="7688158" y="608749"/>
                  <a:pt x="7698225" y="540210"/>
                  <a:pt x="7704667" y="508000"/>
                </a:cubicBezTo>
                <a:cubicBezTo>
                  <a:pt x="7698426" y="464309"/>
                  <a:pt x="7694446" y="385957"/>
                  <a:pt x="7670800" y="338666"/>
                </a:cubicBezTo>
                <a:cubicBezTo>
                  <a:pt x="7661184" y="319434"/>
                  <a:pt x="7593807" y="227806"/>
                  <a:pt x="7586134" y="220133"/>
                </a:cubicBezTo>
                <a:cubicBezTo>
                  <a:pt x="7571743" y="205742"/>
                  <a:pt x="7551615" y="198477"/>
                  <a:pt x="7535334" y="186266"/>
                </a:cubicBezTo>
                <a:cubicBezTo>
                  <a:pt x="7506420" y="164581"/>
                  <a:pt x="7481316" y="137688"/>
                  <a:pt x="7450667" y="118533"/>
                </a:cubicBezTo>
                <a:cubicBezTo>
                  <a:pt x="7425627" y="102883"/>
                  <a:pt x="7331805" y="88356"/>
                  <a:pt x="7315200" y="84666"/>
                </a:cubicBezTo>
                <a:cubicBezTo>
                  <a:pt x="7292482" y="79617"/>
                  <a:pt x="7269758" y="74420"/>
                  <a:pt x="7247467" y="67733"/>
                </a:cubicBezTo>
                <a:cubicBezTo>
                  <a:pt x="7213274" y="57475"/>
                  <a:pt x="7180954" y="40445"/>
                  <a:pt x="7145867" y="33866"/>
                </a:cubicBezTo>
                <a:cubicBezTo>
                  <a:pt x="7090113" y="23412"/>
                  <a:pt x="7032822" y="23969"/>
                  <a:pt x="6976534" y="16933"/>
                </a:cubicBezTo>
                <a:cubicBezTo>
                  <a:pt x="6942465" y="12674"/>
                  <a:pt x="6908801" y="5644"/>
                  <a:pt x="6874934" y="0"/>
                </a:cubicBezTo>
                <a:lnTo>
                  <a:pt x="5164667" y="33866"/>
                </a:lnTo>
                <a:cubicBezTo>
                  <a:pt x="5117545" y="35491"/>
                  <a:pt x="4718813" y="62084"/>
                  <a:pt x="4656667" y="67733"/>
                </a:cubicBezTo>
                <a:cubicBezTo>
                  <a:pt x="4611347" y="71853"/>
                  <a:pt x="4566466" y="79983"/>
                  <a:pt x="4521200" y="84666"/>
                </a:cubicBezTo>
                <a:lnTo>
                  <a:pt x="4165600" y="118533"/>
                </a:lnTo>
                <a:cubicBezTo>
                  <a:pt x="4109156" y="124177"/>
                  <a:pt x="4052910" y="132404"/>
                  <a:pt x="3996267" y="135466"/>
                </a:cubicBezTo>
                <a:cubicBezTo>
                  <a:pt x="3843985" y="143698"/>
                  <a:pt x="3691407" y="145314"/>
                  <a:pt x="3539067" y="152400"/>
                </a:cubicBezTo>
                <a:cubicBezTo>
                  <a:pt x="2827415" y="185500"/>
                  <a:pt x="3578197" y="152009"/>
                  <a:pt x="3115734" y="186266"/>
                </a:cubicBezTo>
                <a:cubicBezTo>
                  <a:pt x="3014255" y="193783"/>
                  <a:pt x="2912465" y="196431"/>
                  <a:pt x="2810934" y="203200"/>
                </a:cubicBezTo>
                <a:cubicBezTo>
                  <a:pt x="2303324" y="237041"/>
                  <a:pt x="2811265" y="201859"/>
                  <a:pt x="2506134" y="237066"/>
                </a:cubicBezTo>
                <a:cubicBezTo>
                  <a:pt x="2352295" y="254817"/>
                  <a:pt x="2061470" y="283892"/>
                  <a:pt x="1896534" y="287866"/>
                </a:cubicBezTo>
                <a:lnTo>
                  <a:pt x="762000" y="304800"/>
                </a:lnTo>
                <a:cubicBezTo>
                  <a:pt x="620350" y="318965"/>
                  <a:pt x="474976" y="327096"/>
                  <a:pt x="338667" y="372533"/>
                </a:cubicBezTo>
                <a:cubicBezTo>
                  <a:pt x="304800" y="383822"/>
                  <a:pt x="266770" y="386598"/>
                  <a:pt x="237067" y="406400"/>
                </a:cubicBezTo>
                <a:cubicBezTo>
                  <a:pt x="166264" y="453602"/>
                  <a:pt x="134406" y="465247"/>
                  <a:pt x="84667" y="524933"/>
                </a:cubicBezTo>
                <a:cubicBezTo>
                  <a:pt x="59656" y="554946"/>
                  <a:pt x="31549" y="609364"/>
                  <a:pt x="16934" y="643466"/>
                </a:cubicBezTo>
                <a:cubicBezTo>
                  <a:pt x="9903" y="659872"/>
                  <a:pt x="5645" y="677333"/>
                  <a:pt x="0" y="694266"/>
                </a:cubicBezTo>
                <a:cubicBezTo>
                  <a:pt x="5645" y="897466"/>
                  <a:pt x="7265" y="1100818"/>
                  <a:pt x="16934" y="1303866"/>
                </a:cubicBezTo>
                <a:cubicBezTo>
                  <a:pt x="18567" y="1338161"/>
                  <a:pt x="29228" y="1371447"/>
                  <a:pt x="33867" y="1405466"/>
                </a:cubicBezTo>
                <a:cubicBezTo>
                  <a:pt x="46164" y="1495646"/>
                  <a:pt x="38953" y="1590056"/>
                  <a:pt x="67734" y="1676400"/>
                </a:cubicBezTo>
                <a:cubicBezTo>
                  <a:pt x="88563" y="1738887"/>
                  <a:pt x="90183" y="1794235"/>
                  <a:pt x="152400" y="1828800"/>
                </a:cubicBezTo>
                <a:cubicBezTo>
                  <a:pt x="183606" y="1846137"/>
                  <a:pt x="254000" y="1862666"/>
                  <a:pt x="254000" y="1862666"/>
                </a:cubicBezTo>
                <a:cubicBezTo>
                  <a:pt x="339525" y="1919683"/>
                  <a:pt x="281680" y="1891673"/>
                  <a:pt x="423334" y="1913466"/>
                </a:cubicBezTo>
                <a:cubicBezTo>
                  <a:pt x="526928" y="1929404"/>
                  <a:pt x="562897" y="1940602"/>
                  <a:pt x="677334" y="1947333"/>
                </a:cubicBezTo>
                <a:cubicBezTo>
                  <a:pt x="818314" y="1955626"/>
                  <a:pt x="1100667" y="1964266"/>
                  <a:pt x="1100667" y="1964266"/>
                </a:cubicBezTo>
              </a:path>
            </a:pathLst>
          </a:custGeom>
          <a:ln w="762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85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266" y="771693"/>
            <a:ext cx="844973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bool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60066"/>
                </a:solidFill>
                <a:latin typeface="Courier"/>
                <a:cs typeface="Courier"/>
              </a:rPr>
              <a:t>reducable</a:t>
            </a:r>
            <a:r>
              <a:rPr lang="en-US" sz="2400" dirty="0" smtClean="0">
                <a:latin typeface="Courier"/>
                <a:cs typeface="Courier"/>
              </a:rPr>
              <a:t>(Lexicon &amp; 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word)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()==1 &amp;&amp; 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(word)){</a:t>
            </a:r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=</a:t>
            </a:r>
            <a:r>
              <a:rPr lang="en-US" sz="2400" dirty="0" smtClean="0">
                <a:latin typeface="Courier"/>
                <a:cs typeface="Courier"/>
              </a:rPr>
              <a:t>0;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 &lt; 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++)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copy = word;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copy.erase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4F81BD"/>
                </a:solidFill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reducable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false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81618" y="3132667"/>
            <a:ext cx="2089849" cy="1200328"/>
          </a:xfrm>
          <a:prstGeom prst="rect">
            <a:avLst/>
          </a:prstGeom>
          <a:solidFill>
            <a:srgbClr val="DBEEF4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any decision is reducible return true</a:t>
            </a:r>
            <a:endParaRPr lang="en-US" sz="2400" dirty="0"/>
          </a:p>
        </p:txBody>
      </p:sp>
      <p:sp>
        <p:nvSpPr>
          <p:cNvPr id="5" name="Freeform 4"/>
          <p:cNvSpPr/>
          <p:nvPr/>
        </p:nvSpPr>
        <p:spPr>
          <a:xfrm>
            <a:off x="1303095" y="3545596"/>
            <a:ext cx="5351705" cy="1439333"/>
          </a:xfrm>
          <a:custGeom>
            <a:avLst/>
            <a:gdLst>
              <a:gd name="connsiteX0" fmla="*/ 4809838 w 5351705"/>
              <a:gd name="connsiteY0" fmla="*/ 84666 h 1439333"/>
              <a:gd name="connsiteX1" fmla="*/ 4674372 w 5351705"/>
              <a:gd name="connsiteY1" fmla="*/ 135466 h 1439333"/>
              <a:gd name="connsiteX2" fmla="*/ 4589705 w 5351705"/>
              <a:gd name="connsiteY2" fmla="*/ 152400 h 1439333"/>
              <a:gd name="connsiteX3" fmla="*/ 4352638 w 5351705"/>
              <a:gd name="connsiteY3" fmla="*/ 186266 h 1439333"/>
              <a:gd name="connsiteX4" fmla="*/ 4013972 w 5351705"/>
              <a:gd name="connsiteY4" fmla="*/ 220133 h 1439333"/>
              <a:gd name="connsiteX5" fmla="*/ 3658372 w 5351705"/>
              <a:gd name="connsiteY5" fmla="*/ 237066 h 1439333"/>
              <a:gd name="connsiteX6" fmla="*/ 2997972 w 5351705"/>
              <a:gd name="connsiteY6" fmla="*/ 220133 h 1439333"/>
              <a:gd name="connsiteX7" fmla="*/ 1727972 w 5351705"/>
              <a:gd name="connsiteY7" fmla="*/ 186266 h 1439333"/>
              <a:gd name="connsiteX8" fmla="*/ 491838 w 5351705"/>
              <a:gd name="connsiteY8" fmla="*/ 203200 h 1439333"/>
              <a:gd name="connsiteX9" fmla="*/ 271705 w 5351705"/>
              <a:gd name="connsiteY9" fmla="*/ 237066 h 1439333"/>
              <a:gd name="connsiteX10" fmla="*/ 220905 w 5351705"/>
              <a:gd name="connsiteY10" fmla="*/ 270933 h 1439333"/>
              <a:gd name="connsiteX11" fmla="*/ 187038 w 5351705"/>
              <a:gd name="connsiteY11" fmla="*/ 321733 h 1439333"/>
              <a:gd name="connsiteX12" fmla="*/ 102372 w 5351705"/>
              <a:gd name="connsiteY12" fmla="*/ 457200 h 1439333"/>
              <a:gd name="connsiteX13" fmla="*/ 68505 w 5351705"/>
              <a:gd name="connsiteY13" fmla="*/ 609600 h 1439333"/>
              <a:gd name="connsiteX14" fmla="*/ 34638 w 5351705"/>
              <a:gd name="connsiteY14" fmla="*/ 711200 h 1439333"/>
              <a:gd name="connsiteX15" fmla="*/ 17705 w 5351705"/>
              <a:gd name="connsiteY15" fmla="*/ 762000 h 1439333"/>
              <a:gd name="connsiteX16" fmla="*/ 17705 w 5351705"/>
              <a:gd name="connsiteY16" fmla="*/ 1049866 h 1439333"/>
              <a:gd name="connsiteX17" fmla="*/ 51572 w 5351705"/>
              <a:gd name="connsiteY17" fmla="*/ 1117600 h 1439333"/>
              <a:gd name="connsiteX18" fmla="*/ 153172 w 5351705"/>
              <a:gd name="connsiteY18" fmla="*/ 1270000 h 1439333"/>
              <a:gd name="connsiteX19" fmla="*/ 187038 w 5351705"/>
              <a:gd name="connsiteY19" fmla="*/ 1320800 h 1439333"/>
              <a:gd name="connsiteX20" fmla="*/ 203972 w 5351705"/>
              <a:gd name="connsiteY20" fmla="*/ 1371600 h 1439333"/>
              <a:gd name="connsiteX21" fmla="*/ 254772 w 5351705"/>
              <a:gd name="connsiteY21" fmla="*/ 1405466 h 1439333"/>
              <a:gd name="connsiteX22" fmla="*/ 356372 w 5351705"/>
              <a:gd name="connsiteY22" fmla="*/ 1439333 h 1439333"/>
              <a:gd name="connsiteX23" fmla="*/ 898238 w 5351705"/>
              <a:gd name="connsiteY23" fmla="*/ 1422400 h 1439333"/>
              <a:gd name="connsiteX24" fmla="*/ 1084505 w 5351705"/>
              <a:gd name="connsiteY24" fmla="*/ 1405466 h 1439333"/>
              <a:gd name="connsiteX25" fmla="*/ 1372372 w 5351705"/>
              <a:gd name="connsiteY25" fmla="*/ 1337733 h 1439333"/>
              <a:gd name="connsiteX26" fmla="*/ 1440105 w 5351705"/>
              <a:gd name="connsiteY26" fmla="*/ 1320800 h 1439333"/>
              <a:gd name="connsiteX27" fmla="*/ 1660238 w 5351705"/>
              <a:gd name="connsiteY27" fmla="*/ 1286933 h 1439333"/>
              <a:gd name="connsiteX28" fmla="*/ 1829572 w 5351705"/>
              <a:gd name="connsiteY28" fmla="*/ 1253066 h 1439333"/>
              <a:gd name="connsiteX29" fmla="*/ 1931172 w 5351705"/>
              <a:gd name="connsiteY29" fmla="*/ 1236133 h 1439333"/>
              <a:gd name="connsiteX30" fmla="*/ 2015838 w 5351705"/>
              <a:gd name="connsiteY30" fmla="*/ 1219200 h 1439333"/>
              <a:gd name="connsiteX31" fmla="*/ 2134372 w 5351705"/>
              <a:gd name="connsiteY31" fmla="*/ 1202266 h 1439333"/>
              <a:gd name="connsiteX32" fmla="*/ 2947172 w 5351705"/>
              <a:gd name="connsiteY32" fmla="*/ 1219200 h 1439333"/>
              <a:gd name="connsiteX33" fmla="*/ 3251972 w 5351705"/>
              <a:gd name="connsiteY33" fmla="*/ 1253066 h 1439333"/>
              <a:gd name="connsiteX34" fmla="*/ 3421305 w 5351705"/>
              <a:gd name="connsiteY34" fmla="*/ 1270000 h 1439333"/>
              <a:gd name="connsiteX35" fmla="*/ 3692238 w 5351705"/>
              <a:gd name="connsiteY35" fmla="*/ 1253066 h 1439333"/>
              <a:gd name="connsiteX36" fmla="*/ 3878505 w 5351705"/>
              <a:gd name="connsiteY36" fmla="*/ 1219200 h 1439333"/>
              <a:gd name="connsiteX37" fmla="*/ 4030905 w 5351705"/>
              <a:gd name="connsiteY37" fmla="*/ 1202266 h 1439333"/>
              <a:gd name="connsiteX38" fmla="*/ 4115572 w 5351705"/>
              <a:gd name="connsiteY38" fmla="*/ 1185333 h 1439333"/>
              <a:gd name="connsiteX39" fmla="*/ 4301838 w 5351705"/>
              <a:gd name="connsiteY39" fmla="*/ 1168400 h 1439333"/>
              <a:gd name="connsiteX40" fmla="*/ 4420372 w 5351705"/>
              <a:gd name="connsiteY40" fmla="*/ 1151466 h 1439333"/>
              <a:gd name="connsiteX41" fmla="*/ 4471172 w 5351705"/>
              <a:gd name="connsiteY41" fmla="*/ 1134533 h 1439333"/>
              <a:gd name="connsiteX42" fmla="*/ 4674372 w 5351705"/>
              <a:gd name="connsiteY42" fmla="*/ 1100666 h 1439333"/>
              <a:gd name="connsiteX43" fmla="*/ 4759038 w 5351705"/>
              <a:gd name="connsiteY43" fmla="*/ 1083733 h 1439333"/>
              <a:gd name="connsiteX44" fmla="*/ 4860638 w 5351705"/>
              <a:gd name="connsiteY44" fmla="*/ 1032933 h 1439333"/>
              <a:gd name="connsiteX45" fmla="*/ 4911438 w 5351705"/>
              <a:gd name="connsiteY45" fmla="*/ 1016000 h 1439333"/>
              <a:gd name="connsiteX46" fmla="*/ 4962238 w 5351705"/>
              <a:gd name="connsiteY46" fmla="*/ 982133 h 1439333"/>
              <a:gd name="connsiteX47" fmla="*/ 5029972 w 5351705"/>
              <a:gd name="connsiteY47" fmla="*/ 948266 h 1439333"/>
              <a:gd name="connsiteX48" fmla="*/ 5182372 w 5351705"/>
              <a:gd name="connsiteY48" fmla="*/ 829733 h 1439333"/>
              <a:gd name="connsiteX49" fmla="*/ 5233172 w 5351705"/>
              <a:gd name="connsiteY49" fmla="*/ 812800 h 1439333"/>
              <a:gd name="connsiteX50" fmla="*/ 5317838 w 5351705"/>
              <a:gd name="connsiteY50" fmla="*/ 711200 h 1439333"/>
              <a:gd name="connsiteX51" fmla="*/ 5351705 w 5351705"/>
              <a:gd name="connsiteY51" fmla="*/ 609600 h 1439333"/>
              <a:gd name="connsiteX52" fmla="*/ 5334772 w 5351705"/>
              <a:gd name="connsiteY52" fmla="*/ 491066 h 1439333"/>
              <a:gd name="connsiteX53" fmla="*/ 5267038 w 5351705"/>
              <a:gd name="connsiteY53" fmla="*/ 321733 h 1439333"/>
              <a:gd name="connsiteX54" fmla="*/ 5199305 w 5351705"/>
              <a:gd name="connsiteY54" fmla="*/ 220133 h 1439333"/>
              <a:gd name="connsiteX55" fmla="*/ 5148505 w 5351705"/>
              <a:gd name="connsiteY55" fmla="*/ 186266 h 1439333"/>
              <a:gd name="connsiteX56" fmla="*/ 5080772 w 5351705"/>
              <a:gd name="connsiteY56" fmla="*/ 84666 h 1439333"/>
              <a:gd name="connsiteX57" fmla="*/ 4928372 w 5351705"/>
              <a:gd name="connsiteY57" fmla="*/ 0 h 1439333"/>
              <a:gd name="connsiteX58" fmla="*/ 4742105 w 5351705"/>
              <a:gd name="connsiteY58" fmla="*/ 16933 h 1439333"/>
              <a:gd name="connsiteX59" fmla="*/ 4606638 w 5351705"/>
              <a:gd name="connsiteY59" fmla="*/ 16933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351705" h="1439333">
                <a:moveTo>
                  <a:pt x="4809838" y="84666"/>
                </a:moveTo>
                <a:cubicBezTo>
                  <a:pt x="4783931" y="95029"/>
                  <a:pt x="4709772" y="126616"/>
                  <a:pt x="4674372" y="135466"/>
                </a:cubicBezTo>
                <a:cubicBezTo>
                  <a:pt x="4646450" y="142447"/>
                  <a:pt x="4618022" y="147251"/>
                  <a:pt x="4589705" y="152400"/>
                </a:cubicBezTo>
                <a:cubicBezTo>
                  <a:pt x="4482290" y="171930"/>
                  <a:pt x="4470385" y="171548"/>
                  <a:pt x="4352638" y="186266"/>
                </a:cubicBezTo>
                <a:cubicBezTo>
                  <a:pt x="4211902" y="233180"/>
                  <a:pt x="4312914" y="204400"/>
                  <a:pt x="4013972" y="220133"/>
                </a:cubicBezTo>
                <a:lnTo>
                  <a:pt x="3658372" y="237066"/>
                </a:lnTo>
                <a:lnTo>
                  <a:pt x="2997972" y="220133"/>
                </a:lnTo>
                <a:cubicBezTo>
                  <a:pt x="1762561" y="197255"/>
                  <a:pt x="2216660" y="267717"/>
                  <a:pt x="1727972" y="186266"/>
                </a:cubicBezTo>
                <a:lnTo>
                  <a:pt x="491838" y="203200"/>
                </a:lnTo>
                <a:cubicBezTo>
                  <a:pt x="350667" y="206602"/>
                  <a:pt x="361870" y="207012"/>
                  <a:pt x="271705" y="237066"/>
                </a:cubicBezTo>
                <a:cubicBezTo>
                  <a:pt x="254772" y="248355"/>
                  <a:pt x="235296" y="256542"/>
                  <a:pt x="220905" y="270933"/>
                </a:cubicBezTo>
                <a:cubicBezTo>
                  <a:pt x="206514" y="285324"/>
                  <a:pt x="198867" y="305172"/>
                  <a:pt x="187038" y="321733"/>
                </a:cubicBezTo>
                <a:cubicBezTo>
                  <a:pt x="144974" y="380623"/>
                  <a:pt x="127499" y="390195"/>
                  <a:pt x="102372" y="457200"/>
                </a:cubicBezTo>
                <a:cubicBezTo>
                  <a:pt x="87161" y="497764"/>
                  <a:pt x="79239" y="570243"/>
                  <a:pt x="68505" y="609600"/>
                </a:cubicBezTo>
                <a:cubicBezTo>
                  <a:pt x="59112" y="644041"/>
                  <a:pt x="45927" y="677333"/>
                  <a:pt x="34638" y="711200"/>
                </a:cubicBezTo>
                <a:lnTo>
                  <a:pt x="17705" y="762000"/>
                </a:lnTo>
                <a:cubicBezTo>
                  <a:pt x="1830" y="889003"/>
                  <a:pt x="-12562" y="918709"/>
                  <a:pt x="17705" y="1049866"/>
                </a:cubicBezTo>
                <a:cubicBezTo>
                  <a:pt x="23381" y="1074463"/>
                  <a:pt x="38585" y="1095954"/>
                  <a:pt x="51572" y="1117600"/>
                </a:cubicBezTo>
                <a:cubicBezTo>
                  <a:pt x="51587" y="1117625"/>
                  <a:pt x="136231" y="1244588"/>
                  <a:pt x="153172" y="1270000"/>
                </a:cubicBezTo>
                <a:cubicBezTo>
                  <a:pt x="164461" y="1286933"/>
                  <a:pt x="180602" y="1301493"/>
                  <a:pt x="187038" y="1320800"/>
                </a:cubicBezTo>
                <a:cubicBezTo>
                  <a:pt x="192683" y="1337733"/>
                  <a:pt x="192821" y="1357662"/>
                  <a:pt x="203972" y="1371600"/>
                </a:cubicBezTo>
                <a:cubicBezTo>
                  <a:pt x="216685" y="1387492"/>
                  <a:pt x="236175" y="1397201"/>
                  <a:pt x="254772" y="1405466"/>
                </a:cubicBezTo>
                <a:cubicBezTo>
                  <a:pt x="287394" y="1419965"/>
                  <a:pt x="356372" y="1439333"/>
                  <a:pt x="356372" y="1439333"/>
                </a:cubicBezTo>
                <a:lnTo>
                  <a:pt x="898238" y="1422400"/>
                </a:lnTo>
                <a:cubicBezTo>
                  <a:pt x="960516" y="1419503"/>
                  <a:pt x="1023131" y="1416426"/>
                  <a:pt x="1084505" y="1405466"/>
                </a:cubicBezTo>
                <a:cubicBezTo>
                  <a:pt x="1181546" y="1388137"/>
                  <a:pt x="1276477" y="1360565"/>
                  <a:pt x="1372372" y="1337733"/>
                </a:cubicBezTo>
                <a:cubicBezTo>
                  <a:pt x="1395012" y="1332343"/>
                  <a:pt x="1417284" y="1325364"/>
                  <a:pt x="1440105" y="1320800"/>
                </a:cubicBezTo>
                <a:cubicBezTo>
                  <a:pt x="1569395" y="1294941"/>
                  <a:pt x="1496213" y="1307436"/>
                  <a:pt x="1660238" y="1286933"/>
                </a:cubicBezTo>
                <a:cubicBezTo>
                  <a:pt x="1752631" y="1256136"/>
                  <a:pt x="1685032" y="1275303"/>
                  <a:pt x="1829572" y="1253066"/>
                </a:cubicBezTo>
                <a:cubicBezTo>
                  <a:pt x="1863507" y="1247845"/>
                  <a:pt x="1897392" y="1242275"/>
                  <a:pt x="1931172" y="1236133"/>
                </a:cubicBezTo>
                <a:cubicBezTo>
                  <a:pt x="1959489" y="1230985"/>
                  <a:pt x="1987449" y="1223932"/>
                  <a:pt x="2015838" y="1219200"/>
                </a:cubicBezTo>
                <a:cubicBezTo>
                  <a:pt x="2055207" y="1212638"/>
                  <a:pt x="2094861" y="1207911"/>
                  <a:pt x="2134372" y="1202266"/>
                </a:cubicBezTo>
                <a:cubicBezTo>
                  <a:pt x="2405305" y="1207911"/>
                  <a:pt x="2676459" y="1206895"/>
                  <a:pt x="2947172" y="1219200"/>
                </a:cubicBezTo>
                <a:cubicBezTo>
                  <a:pt x="3049292" y="1223842"/>
                  <a:pt x="3150329" y="1242176"/>
                  <a:pt x="3251972" y="1253066"/>
                </a:cubicBezTo>
                <a:lnTo>
                  <a:pt x="3421305" y="1270000"/>
                </a:lnTo>
                <a:cubicBezTo>
                  <a:pt x="3511616" y="1264355"/>
                  <a:pt x="3602122" y="1261258"/>
                  <a:pt x="3692238" y="1253066"/>
                </a:cubicBezTo>
                <a:cubicBezTo>
                  <a:pt x="3787934" y="1244366"/>
                  <a:pt x="3788918" y="1231998"/>
                  <a:pt x="3878505" y="1219200"/>
                </a:cubicBezTo>
                <a:cubicBezTo>
                  <a:pt x="3929104" y="1211972"/>
                  <a:pt x="3980306" y="1209494"/>
                  <a:pt x="4030905" y="1202266"/>
                </a:cubicBezTo>
                <a:cubicBezTo>
                  <a:pt x="4059397" y="1198196"/>
                  <a:pt x="4087013" y="1188903"/>
                  <a:pt x="4115572" y="1185333"/>
                </a:cubicBezTo>
                <a:cubicBezTo>
                  <a:pt x="4177435" y="1177600"/>
                  <a:pt x="4239875" y="1175285"/>
                  <a:pt x="4301838" y="1168400"/>
                </a:cubicBezTo>
                <a:cubicBezTo>
                  <a:pt x="4341506" y="1163992"/>
                  <a:pt x="4380861" y="1157111"/>
                  <a:pt x="4420372" y="1151466"/>
                </a:cubicBezTo>
                <a:cubicBezTo>
                  <a:pt x="4437305" y="1145822"/>
                  <a:pt x="4453856" y="1138862"/>
                  <a:pt x="4471172" y="1134533"/>
                </a:cubicBezTo>
                <a:cubicBezTo>
                  <a:pt x="4550980" y="1114581"/>
                  <a:pt x="4588358" y="1115002"/>
                  <a:pt x="4674372" y="1100666"/>
                </a:cubicBezTo>
                <a:cubicBezTo>
                  <a:pt x="4702761" y="1095934"/>
                  <a:pt x="4730816" y="1089377"/>
                  <a:pt x="4759038" y="1083733"/>
                </a:cubicBezTo>
                <a:cubicBezTo>
                  <a:pt x="4792905" y="1066800"/>
                  <a:pt x="4826037" y="1048311"/>
                  <a:pt x="4860638" y="1032933"/>
                </a:cubicBezTo>
                <a:cubicBezTo>
                  <a:pt x="4876949" y="1025684"/>
                  <a:pt x="4895473" y="1023982"/>
                  <a:pt x="4911438" y="1016000"/>
                </a:cubicBezTo>
                <a:cubicBezTo>
                  <a:pt x="4929641" y="1006899"/>
                  <a:pt x="4944568" y="992230"/>
                  <a:pt x="4962238" y="982133"/>
                </a:cubicBezTo>
                <a:cubicBezTo>
                  <a:pt x="4984155" y="969609"/>
                  <a:pt x="5008055" y="960790"/>
                  <a:pt x="5029972" y="948266"/>
                </a:cubicBezTo>
                <a:cubicBezTo>
                  <a:pt x="5124690" y="894142"/>
                  <a:pt x="5049461" y="918340"/>
                  <a:pt x="5182372" y="829733"/>
                </a:cubicBezTo>
                <a:cubicBezTo>
                  <a:pt x="5197223" y="819832"/>
                  <a:pt x="5216239" y="818444"/>
                  <a:pt x="5233172" y="812800"/>
                </a:cubicBezTo>
                <a:cubicBezTo>
                  <a:pt x="5265075" y="780897"/>
                  <a:pt x="5298977" y="753637"/>
                  <a:pt x="5317838" y="711200"/>
                </a:cubicBezTo>
                <a:cubicBezTo>
                  <a:pt x="5332337" y="678578"/>
                  <a:pt x="5351705" y="609600"/>
                  <a:pt x="5351705" y="609600"/>
                </a:cubicBezTo>
                <a:cubicBezTo>
                  <a:pt x="5346061" y="570089"/>
                  <a:pt x="5343747" y="529956"/>
                  <a:pt x="5334772" y="491066"/>
                </a:cubicBezTo>
                <a:cubicBezTo>
                  <a:pt x="5322656" y="438564"/>
                  <a:pt x="5295845" y="369745"/>
                  <a:pt x="5267038" y="321733"/>
                </a:cubicBezTo>
                <a:cubicBezTo>
                  <a:pt x="5246097" y="286831"/>
                  <a:pt x="5233172" y="242711"/>
                  <a:pt x="5199305" y="220133"/>
                </a:cubicBezTo>
                <a:lnTo>
                  <a:pt x="5148505" y="186266"/>
                </a:lnTo>
                <a:cubicBezTo>
                  <a:pt x="5125927" y="152399"/>
                  <a:pt x="5114639" y="107244"/>
                  <a:pt x="5080772" y="84666"/>
                </a:cubicBezTo>
                <a:cubicBezTo>
                  <a:pt x="4964320" y="7032"/>
                  <a:pt x="5017786" y="29804"/>
                  <a:pt x="4928372" y="0"/>
                </a:cubicBezTo>
                <a:cubicBezTo>
                  <a:pt x="4866283" y="5644"/>
                  <a:pt x="4803501" y="6098"/>
                  <a:pt x="4742105" y="16933"/>
                </a:cubicBezTo>
                <a:cubicBezTo>
                  <a:pt x="4609793" y="40282"/>
                  <a:pt x="4672709" y="83004"/>
                  <a:pt x="4606638" y="16933"/>
                </a:cubicBezTo>
              </a:path>
            </a:pathLst>
          </a:custGeom>
          <a:ln w="762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01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266" y="771693"/>
            <a:ext cx="8449733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bool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solidFill>
                  <a:srgbClr val="660066"/>
                </a:solidFill>
                <a:latin typeface="Courier"/>
                <a:cs typeface="Courier"/>
              </a:rPr>
              <a:t>reducable</a:t>
            </a:r>
            <a:r>
              <a:rPr lang="en-US" sz="2400" dirty="0" smtClean="0">
                <a:latin typeface="Courier"/>
                <a:cs typeface="Courier"/>
              </a:rPr>
              <a:t>(Lexicon &amp; 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word) {</a:t>
            </a:r>
          </a:p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 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()==1 &amp;&amp; 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(word)){</a:t>
            </a:r>
          </a:p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   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>
                <a:latin typeface="Courier"/>
                <a:cs typeface="Courier"/>
              </a:rPr>
              <a:t>=</a:t>
            </a:r>
            <a:r>
              <a:rPr lang="en-US" sz="2400" dirty="0" smtClean="0">
                <a:latin typeface="Courier"/>
                <a:cs typeface="Courier"/>
              </a:rPr>
              <a:t>0;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 &lt; </a:t>
            </a:r>
            <a:r>
              <a:rPr lang="en-US" sz="2400" dirty="0" err="1" smtClean="0">
                <a:latin typeface="Courier"/>
                <a:cs typeface="Courier"/>
              </a:rPr>
              <a:t>word.length</a:t>
            </a:r>
            <a:r>
              <a:rPr lang="en-US" sz="2400" dirty="0" smtClean="0">
                <a:latin typeface="Courier"/>
                <a:cs typeface="Courier"/>
              </a:rPr>
              <a:t>();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++) {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copy = word;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dirty="0" err="1" smtClean="0">
                <a:latin typeface="Courier"/>
                <a:cs typeface="Courier"/>
              </a:rPr>
              <a:t>copy.erase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4F81BD"/>
                </a:solidFill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lex.contains</a:t>
            </a:r>
            <a:r>
              <a:rPr lang="en-US" sz="2400" dirty="0" smtClean="0">
                <a:latin typeface="Courier"/>
                <a:cs typeface="Courier"/>
              </a:rPr>
              <a:t>(copy)){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reducable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lex</a:t>
            </a:r>
            <a:r>
              <a:rPr lang="en-US" sz="2400" dirty="0" smtClean="0">
                <a:latin typeface="Courier"/>
                <a:cs typeface="Courier"/>
              </a:rPr>
              <a:t>, copy)){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true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latin typeface="Courier"/>
                <a:cs typeface="Courier"/>
              </a:rPr>
              <a:t>false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 smtClean="0">
                <a:latin typeface="Courier"/>
                <a:cs typeface="Courier"/>
              </a:rPr>
              <a:t>}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56685" y="4758267"/>
            <a:ext cx="2089849" cy="1569660"/>
          </a:xfrm>
          <a:prstGeom prst="rect">
            <a:avLst/>
          </a:prstGeom>
          <a:solidFill>
            <a:srgbClr val="DBEEF4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Only return false if every single option failed.</a:t>
            </a:r>
            <a:endParaRPr 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795223" y="5027482"/>
            <a:ext cx="3167322" cy="1305585"/>
          </a:xfrm>
          <a:custGeom>
            <a:avLst/>
            <a:gdLst>
              <a:gd name="connsiteX0" fmla="*/ 2777710 w 3167322"/>
              <a:gd name="connsiteY0" fmla="*/ 323451 h 1305585"/>
              <a:gd name="connsiteX1" fmla="*/ 2693044 w 3167322"/>
              <a:gd name="connsiteY1" fmla="*/ 255718 h 1305585"/>
              <a:gd name="connsiteX2" fmla="*/ 2591444 w 3167322"/>
              <a:gd name="connsiteY2" fmla="*/ 221851 h 1305585"/>
              <a:gd name="connsiteX3" fmla="*/ 2439044 w 3167322"/>
              <a:gd name="connsiteY3" fmla="*/ 171051 h 1305585"/>
              <a:gd name="connsiteX4" fmla="*/ 2388244 w 3167322"/>
              <a:gd name="connsiteY4" fmla="*/ 154118 h 1305585"/>
              <a:gd name="connsiteX5" fmla="*/ 2252777 w 3167322"/>
              <a:gd name="connsiteY5" fmla="*/ 120251 h 1305585"/>
              <a:gd name="connsiteX6" fmla="*/ 2117310 w 3167322"/>
              <a:gd name="connsiteY6" fmla="*/ 86385 h 1305585"/>
              <a:gd name="connsiteX7" fmla="*/ 2049577 w 3167322"/>
              <a:gd name="connsiteY7" fmla="*/ 69451 h 1305585"/>
              <a:gd name="connsiteX8" fmla="*/ 1795577 w 3167322"/>
              <a:gd name="connsiteY8" fmla="*/ 35585 h 1305585"/>
              <a:gd name="connsiteX9" fmla="*/ 1135177 w 3167322"/>
              <a:gd name="connsiteY9" fmla="*/ 35585 h 1305585"/>
              <a:gd name="connsiteX10" fmla="*/ 1033577 w 3167322"/>
              <a:gd name="connsiteY10" fmla="*/ 52518 h 1305585"/>
              <a:gd name="connsiteX11" fmla="*/ 982777 w 3167322"/>
              <a:gd name="connsiteY11" fmla="*/ 69451 h 1305585"/>
              <a:gd name="connsiteX12" fmla="*/ 796510 w 3167322"/>
              <a:gd name="connsiteY12" fmla="*/ 120251 h 1305585"/>
              <a:gd name="connsiteX13" fmla="*/ 661044 w 3167322"/>
              <a:gd name="connsiteY13" fmla="*/ 187985 h 1305585"/>
              <a:gd name="connsiteX14" fmla="*/ 610244 w 3167322"/>
              <a:gd name="connsiteY14" fmla="*/ 221851 h 1305585"/>
              <a:gd name="connsiteX15" fmla="*/ 559444 w 3167322"/>
              <a:gd name="connsiteY15" fmla="*/ 238785 h 1305585"/>
              <a:gd name="connsiteX16" fmla="*/ 457844 w 3167322"/>
              <a:gd name="connsiteY16" fmla="*/ 289585 h 1305585"/>
              <a:gd name="connsiteX17" fmla="*/ 390110 w 3167322"/>
              <a:gd name="connsiteY17" fmla="*/ 340385 h 1305585"/>
              <a:gd name="connsiteX18" fmla="*/ 220777 w 3167322"/>
              <a:gd name="connsiteY18" fmla="*/ 425051 h 1305585"/>
              <a:gd name="connsiteX19" fmla="*/ 85310 w 3167322"/>
              <a:gd name="connsiteY19" fmla="*/ 526651 h 1305585"/>
              <a:gd name="connsiteX20" fmla="*/ 51444 w 3167322"/>
              <a:gd name="connsiteY20" fmla="*/ 577451 h 1305585"/>
              <a:gd name="connsiteX21" fmla="*/ 17577 w 3167322"/>
              <a:gd name="connsiteY21" fmla="*/ 679051 h 1305585"/>
              <a:gd name="connsiteX22" fmla="*/ 17577 w 3167322"/>
              <a:gd name="connsiteY22" fmla="*/ 966918 h 1305585"/>
              <a:gd name="connsiteX23" fmla="*/ 153044 w 3167322"/>
              <a:gd name="connsiteY23" fmla="*/ 1102385 h 1305585"/>
              <a:gd name="connsiteX24" fmla="*/ 254644 w 3167322"/>
              <a:gd name="connsiteY24" fmla="*/ 1187051 h 1305585"/>
              <a:gd name="connsiteX25" fmla="*/ 457844 w 3167322"/>
              <a:gd name="connsiteY25" fmla="*/ 1254785 h 1305585"/>
              <a:gd name="connsiteX26" fmla="*/ 508644 w 3167322"/>
              <a:gd name="connsiteY26" fmla="*/ 1271718 h 1305585"/>
              <a:gd name="connsiteX27" fmla="*/ 881177 w 3167322"/>
              <a:gd name="connsiteY27" fmla="*/ 1305585 h 1305585"/>
              <a:gd name="connsiteX28" fmla="*/ 1152110 w 3167322"/>
              <a:gd name="connsiteY28" fmla="*/ 1288651 h 1305585"/>
              <a:gd name="connsiteX29" fmla="*/ 1389177 w 3167322"/>
              <a:gd name="connsiteY29" fmla="*/ 1254785 h 1305585"/>
              <a:gd name="connsiteX30" fmla="*/ 1524644 w 3167322"/>
              <a:gd name="connsiteY30" fmla="*/ 1237851 h 1305585"/>
              <a:gd name="connsiteX31" fmla="*/ 1964910 w 3167322"/>
              <a:gd name="connsiteY31" fmla="*/ 1220918 h 1305585"/>
              <a:gd name="connsiteX32" fmla="*/ 2252777 w 3167322"/>
              <a:gd name="connsiteY32" fmla="*/ 1187051 h 1305585"/>
              <a:gd name="connsiteX33" fmla="*/ 2303577 w 3167322"/>
              <a:gd name="connsiteY33" fmla="*/ 1170118 h 1305585"/>
              <a:gd name="connsiteX34" fmla="*/ 2422110 w 3167322"/>
              <a:gd name="connsiteY34" fmla="*/ 1153185 h 1305585"/>
              <a:gd name="connsiteX35" fmla="*/ 2489844 w 3167322"/>
              <a:gd name="connsiteY35" fmla="*/ 1136251 h 1305585"/>
              <a:gd name="connsiteX36" fmla="*/ 2659177 w 3167322"/>
              <a:gd name="connsiteY36" fmla="*/ 1085451 h 1305585"/>
              <a:gd name="connsiteX37" fmla="*/ 2794644 w 3167322"/>
              <a:gd name="connsiteY37" fmla="*/ 1000785 h 1305585"/>
              <a:gd name="connsiteX38" fmla="*/ 2913177 w 3167322"/>
              <a:gd name="connsiteY38" fmla="*/ 916118 h 1305585"/>
              <a:gd name="connsiteX39" fmla="*/ 2963977 w 3167322"/>
              <a:gd name="connsiteY39" fmla="*/ 899185 h 1305585"/>
              <a:gd name="connsiteX40" fmla="*/ 3048644 w 3167322"/>
              <a:gd name="connsiteY40" fmla="*/ 848385 h 1305585"/>
              <a:gd name="connsiteX41" fmla="*/ 3116377 w 3167322"/>
              <a:gd name="connsiteY41" fmla="*/ 729851 h 1305585"/>
              <a:gd name="connsiteX42" fmla="*/ 3150244 w 3167322"/>
              <a:gd name="connsiteY42" fmla="*/ 679051 h 1305585"/>
              <a:gd name="connsiteX43" fmla="*/ 3167177 w 3167322"/>
              <a:gd name="connsiteY43" fmla="*/ 611318 h 1305585"/>
              <a:gd name="connsiteX44" fmla="*/ 3082510 w 3167322"/>
              <a:gd name="connsiteY44" fmla="*/ 357318 h 1305585"/>
              <a:gd name="connsiteX45" fmla="*/ 3031710 w 3167322"/>
              <a:gd name="connsiteY45" fmla="*/ 306518 h 1305585"/>
              <a:gd name="connsiteX46" fmla="*/ 2947044 w 3167322"/>
              <a:gd name="connsiteY46" fmla="*/ 272651 h 1305585"/>
              <a:gd name="connsiteX47" fmla="*/ 2845444 w 3167322"/>
              <a:gd name="connsiteY47" fmla="*/ 238785 h 1305585"/>
              <a:gd name="connsiteX48" fmla="*/ 2794644 w 3167322"/>
              <a:gd name="connsiteY48" fmla="*/ 221851 h 1305585"/>
              <a:gd name="connsiteX49" fmla="*/ 2591444 w 3167322"/>
              <a:gd name="connsiteY49" fmla="*/ 187985 h 1305585"/>
              <a:gd name="connsiteX50" fmla="*/ 2286644 w 3167322"/>
              <a:gd name="connsiteY50" fmla="*/ 221851 h 1305585"/>
              <a:gd name="connsiteX51" fmla="*/ 2337444 w 3167322"/>
              <a:gd name="connsiteY51" fmla="*/ 221851 h 130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167322" h="1305585">
                <a:moveTo>
                  <a:pt x="2777710" y="323451"/>
                </a:moveTo>
                <a:cubicBezTo>
                  <a:pt x="2749488" y="300873"/>
                  <a:pt x="2724773" y="273025"/>
                  <a:pt x="2693044" y="255718"/>
                </a:cubicBezTo>
                <a:cubicBezTo>
                  <a:pt x="2661704" y="238624"/>
                  <a:pt x="2624589" y="235109"/>
                  <a:pt x="2591444" y="221851"/>
                </a:cubicBezTo>
                <a:cubicBezTo>
                  <a:pt x="2445491" y="163471"/>
                  <a:pt x="2566645" y="207509"/>
                  <a:pt x="2439044" y="171051"/>
                </a:cubicBezTo>
                <a:cubicBezTo>
                  <a:pt x="2421882" y="166147"/>
                  <a:pt x="2405464" y="158814"/>
                  <a:pt x="2388244" y="154118"/>
                </a:cubicBezTo>
                <a:cubicBezTo>
                  <a:pt x="2343339" y="141871"/>
                  <a:pt x="2296934" y="134970"/>
                  <a:pt x="2252777" y="120251"/>
                </a:cubicBezTo>
                <a:cubicBezTo>
                  <a:pt x="2161995" y="89991"/>
                  <a:pt x="2239922" y="113632"/>
                  <a:pt x="2117310" y="86385"/>
                </a:cubicBezTo>
                <a:cubicBezTo>
                  <a:pt x="2094592" y="81336"/>
                  <a:pt x="2072398" y="74015"/>
                  <a:pt x="2049577" y="69451"/>
                </a:cubicBezTo>
                <a:cubicBezTo>
                  <a:pt x="1954573" y="50450"/>
                  <a:pt x="1897225" y="46879"/>
                  <a:pt x="1795577" y="35585"/>
                </a:cubicBezTo>
                <a:cubicBezTo>
                  <a:pt x="1541015" y="-28058"/>
                  <a:pt x="1709449" y="7571"/>
                  <a:pt x="1135177" y="35585"/>
                </a:cubicBezTo>
                <a:cubicBezTo>
                  <a:pt x="1100884" y="37258"/>
                  <a:pt x="1067093" y="45070"/>
                  <a:pt x="1033577" y="52518"/>
                </a:cubicBezTo>
                <a:cubicBezTo>
                  <a:pt x="1016153" y="56390"/>
                  <a:pt x="999997" y="64755"/>
                  <a:pt x="982777" y="69451"/>
                </a:cubicBezTo>
                <a:cubicBezTo>
                  <a:pt x="975987" y="71303"/>
                  <a:pt x="835481" y="102537"/>
                  <a:pt x="796510" y="120251"/>
                </a:cubicBezTo>
                <a:cubicBezTo>
                  <a:pt x="750550" y="141142"/>
                  <a:pt x="703051" y="159981"/>
                  <a:pt x="661044" y="187985"/>
                </a:cubicBezTo>
                <a:cubicBezTo>
                  <a:pt x="644111" y="199274"/>
                  <a:pt x="628447" y="212750"/>
                  <a:pt x="610244" y="221851"/>
                </a:cubicBezTo>
                <a:cubicBezTo>
                  <a:pt x="594279" y="229833"/>
                  <a:pt x="575409" y="230803"/>
                  <a:pt x="559444" y="238785"/>
                </a:cubicBezTo>
                <a:cubicBezTo>
                  <a:pt x="428141" y="304437"/>
                  <a:pt x="585532" y="247021"/>
                  <a:pt x="457844" y="289585"/>
                </a:cubicBezTo>
                <a:cubicBezTo>
                  <a:pt x="435266" y="306518"/>
                  <a:pt x="414614" y="326383"/>
                  <a:pt x="390110" y="340385"/>
                </a:cubicBezTo>
                <a:cubicBezTo>
                  <a:pt x="335318" y="371694"/>
                  <a:pt x="271262" y="387187"/>
                  <a:pt x="220777" y="425051"/>
                </a:cubicBezTo>
                <a:lnTo>
                  <a:pt x="85310" y="526651"/>
                </a:lnTo>
                <a:cubicBezTo>
                  <a:pt x="74021" y="543584"/>
                  <a:pt x="59709" y="558854"/>
                  <a:pt x="51444" y="577451"/>
                </a:cubicBezTo>
                <a:cubicBezTo>
                  <a:pt x="36945" y="610073"/>
                  <a:pt x="17577" y="679051"/>
                  <a:pt x="17577" y="679051"/>
                </a:cubicBezTo>
                <a:cubicBezTo>
                  <a:pt x="7787" y="767162"/>
                  <a:pt x="-16530" y="878240"/>
                  <a:pt x="17577" y="966918"/>
                </a:cubicBezTo>
                <a:cubicBezTo>
                  <a:pt x="44428" y="1036731"/>
                  <a:pt x="102087" y="1058708"/>
                  <a:pt x="153044" y="1102385"/>
                </a:cubicBezTo>
                <a:cubicBezTo>
                  <a:pt x="223093" y="1162427"/>
                  <a:pt x="179789" y="1144277"/>
                  <a:pt x="254644" y="1187051"/>
                </a:cubicBezTo>
                <a:cubicBezTo>
                  <a:pt x="344459" y="1238374"/>
                  <a:pt x="333936" y="1220992"/>
                  <a:pt x="457844" y="1254785"/>
                </a:cubicBezTo>
                <a:cubicBezTo>
                  <a:pt x="475064" y="1259481"/>
                  <a:pt x="491002" y="1269004"/>
                  <a:pt x="508644" y="1271718"/>
                </a:cubicBezTo>
                <a:cubicBezTo>
                  <a:pt x="564641" y="1280333"/>
                  <a:pt x="838279" y="1302010"/>
                  <a:pt x="881177" y="1305585"/>
                </a:cubicBezTo>
                <a:cubicBezTo>
                  <a:pt x="971488" y="1299940"/>
                  <a:pt x="1062072" y="1297655"/>
                  <a:pt x="1152110" y="1288651"/>
                </a:cubicBezTo>
                <a:cubicBezTo>
                  <a:pt x="1231538" y="1280708"/>
                  <a:pt x="1309969" y="1264686"/>
                  <a:pt x="1389177" y="1254785"/>
                </a:cubicBezTo>
                <a:cubicBezTo>
                  <a:pt x="1434333" y="1249140"/>
                  <a:pt x="1479215" y="1240523"/>
                  <a:pt x="1524644" y="1237851"/>
                </a:cubicBezTo>
                <a:cubicBezTo>
                  <a:pt x="1671254" y="1229227"/>
                  <a:pt x="1818155" y="1226562"/>
                  <a:pt x="1964910" y="1220918"/>
                </a:cubicBezTo>
                <a:cubicBezTo>
                  <a:pt x="2060086" y="1212266"/>
                  <a:pt x="2158675" y="1207963"/>
                  <a:pt x="2252777" y="1187051"/>
                </a:cubicBezTo>
                <a:cubicBezTo>
                  <a:pt x="2270201" y="1183179"/>
                  <a:pt x="2286074" y="1173618"/>
                  <a:pt x="2303577" y="1170118"/>
                </a:cubicBezTo>
                <a:cubicBezTo>
                  <a:pt x="2342714" y="1162291"/>
                  <a:pt x="2382842" y="1160325"/>
                  <a:pt x="2422110" y="1153185"/>
                </a:cubicBezTo>
                <a:cubicBezTo>
                  <a:pt x="2445008" y="1149022"/>
                  <a:pt x="2467391" y="1142374"/>
                  <a:pt x="2489844" y="1136251"/>
                </a:cubicBezTo>
                <a:cubicBezTo>
                  <a:pt x="2596478" y="1107169"/>
                  <a:pt x="2582017" y="1111172"/>
                  <a:pt x="2659177" y="1085451"/>
                </a:cubicBezTo>
                <a:cubicBezTo>
                  <a:pt x="2853504" y="929990"/>
                  <a:pt x="2662283" y="1066966"/>
                  <a:pt x="2794644" y="1000785"/>
                </a:cubicBezTo>
                <a:cubicBezTo>
                  <a:pt x="2847058" y="974578"/>
                  <a:pt x="2859489" y="946797"/>
                  <a:pt x="2913177" y="916118"/>
                </a:cubicBezTo>
                <a:cubicBezTo>
                  <a:pt x="2928675" y="907262"/>
                  <a:pt x="2948012" y="907167"/>
                  <a:pt x="2963977" y="899185"/>
                </a:cubicBezTo>
                <a:cubicBezTo>
                  <a:pt x="2993415" y="884466"/>
                  <a:pt x="3020422" y="865318"/>
                  <a:pt x="3048644" y="848385"/>
                </a:cubicBezTo>
                <a:cubicBezTo>
                  <a:pt x="3131160" y="724609"/>
                  <a:pt x="3030433" y="880253"/>
                  <a:pt x="3116377" y="729851"/>
                </a:cubicBezTo>
                <a:cubicBezTo>
                  <a:pt x="3126474" y="712181"/>
                  <a:pt x="3138955" y="695984"/>
                  <a:pt x="3150244" y="679051"/>
                </a:cubicBezTo>
                <a:cubicBezTo>
                  <a:pt x="3155888" y="656473"/>
                  <a:pt x="3168835" y="634531"/>
                  <a:pt x="3167177" y="611318"/>
                </a:cubicBezTo>
                <a:cubicBezTo>
                  <a:pt x="3159206" y="499727"/>
                  <a:pt x="3144428" y="439876"/>
                  <a:pt x="3082510" y="357318"/>
                </a:cubicBezTo>
                <a:cubicBezTo>
                  <a:pt x="3068142" y="338160"/>
                  <a:pt x="3052017" y="319210"/>
                  <a:pt x="3031710" y="306518"/>
                </a:cubicBezTo>
                <a:cubicBezTo>
                  <a:pt x="3005934" y="290408"/>
                  <a:pt x="2975610" y="283039"/>
                  <a:pt x="2947044" y="272651"/>
                </a:cubicBezTo>
                <a:cubicBezTo>
                  <a:pt x="2913495" y="260451"/>
                  <a:pt x="2879311" y="250074"/>
                  <a:pt x="2845444" y="238785"/>
                </a:cubicBezTo>
                <a:cubicBezTo>
                  <a:pt x="2828511" y="233141"/>
                  <a:pt x="2812251" y="224785"/>
                  <a:pt x="2794644" y="221851"/>
                </a:cubicBezTo>
                <a:lnTo>
                  <a:pt x="2591444" y="187985"/>
                </a:lnTo>
                <a:cubicBezTo>
                  <a:pt x="2576596" y="189222"/>
                  <a:pt x="2342858" y="203113"/>
                  <a:pt x="2286644" y="221851"/>
                </a:cubicBezTo>
                <a:cubicBezTo>
                  <a:pt x="2270580" y="227206"/>
                  <a:pt x="2320511" y="221851"/>
                  <a:pt x="2337444" y="221851"/>
                </a:cubicBezTo>
              </a:path>
            </a:pathLst>
          </a:custGeom>
          <a:ln w="762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101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Is there </a:t>
            </a:r>
            <a:r>
              <a:rPr lang="en-US" sz="2900" b="1">
                <a:solidFill>
                  <a:srgbClr val="0000FF"/>
                </a:solidFill>
                <a:latin typeface="DejaVu Serif" charset="0"/>
              </a:rPr>
              <a:t>really</a:t>
            </a:r>
            <a:r>
              <a:rPr lang="en-US" sz="2900">
                <a:latin typeface="DejaVu Serif" charset="0"/>
              </a:rPr>
              <a:t> just one nine-letter</a:t>
            </a:r>
            <a:br>
              <a:rPr lang="en-US" sz="2900">
                <a:latin typeface="DejaVu Serif" charset="0"/>
              </a:rPr>
            </a:br>
            <a:r>
              <a:rPr lang="en-US" sz="2900">
                <a:latin typeface="DejaVu Serif" charset="0"/>
              </a:rPr>
              <a:t>word with this property?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14" y="4119690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36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4526396"/>
          </a:xfrm>
          <a:ln/>
        </p:spPr>
        <p:txBody>
          <a:bodyPr>
            <a:normAutofit lnSpcReduction="10000"/>
          </a:bodyPr>
          <a:lstStyle/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The function we have just </a:t>
            </a:r>
            <a:r>
              <a:rPr lang="en-US" dirty="0" smtClean="0"/>
              <a:t>defined is </a:t>
            </a:r>
            <a:r>
              <a:rPr lang="en-US" dirty="0"/>
              <a:t>an example of </a:t>
            </a:r>
            <a:r>
              <a:rPr lang="en-US" b="1" dirty="0">
                <a:solidFill>
                  <a:srgbClr val="0000FF"/>
                </a:solidFill>
              </a:rPr>
              <a:t>recursive </a:t>
            </a:r>
            <a:r>
              <a:rPr lang="en-US" b="1" dirty="0" smtClean="0">
                <a:solidFill>
                  <a:srgbClr val="0000FF"/>
                </a:solidFill>
              </a:rPr>
              <a:t>exploration</a:t>
            </a:r>
            <a:r>
              <a:rPr lang="en-US" dirty="0" smtClean="0"/>
              <a:t>. In this case we are looking for any path through the decision tree. For a given state:</a:t>
            </a:r>
            <a:endParaRPr lang="en-US" dirty="0"/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If </a:t>
            </a:r>
            <a:r>
              <a:rPr lang="en-US" i="1" dirty="0"/>
              <a:t>any</a:t>
            </a:r>
            <a:r>
              <a:rPr lang="en-US" dirty="0"/>
              <a:t> option </a:t>
            </a:r>
            <a:r>
              <a:rPr lang="en-US" dirty="0" smtClean="0"/>
              <a:t>leads to succeeds</a:t>
            </a:r>
            <a:r>
              <a:rPr lang="en-US" dirty="0"/>
              <a:t>, that's great!  We're done.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If </a:t>
            </a:r>
            <a:r>
              <a:rPr lang="en-US" i="1" dirty="0"/>
              <a:t>none</a:t>
            </a:r>
            <a:r>
              <a:rPr lang="en-US" dirty="0"/>
              <a:t> of the options succeed, then this particular problem can't be </a:t>
            </a:r>
            <a:r>
              <a:rPr lang="en-US" dirty="0" smtClean="0"/>
              <a:t>solved from the state.</a:t>
            </a:r>
            <a:endParaRPr lang="en-US" dirty="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1894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</a:t>
            </a:r>
          </a:p>
        </p:txBody>
      </p:sp>
      <p:sp>
        <p:nvSpPr>
          <p:cNvPr id="55306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55309" name="AutoShape 13"/>
          <p:cNvCxnSpPr>
            <a:cxnSpLocks noChangeShapeType="1"/>
            <a:stCxn id="55299" idx="2"/>
            <a:endCxn id="55300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10" name="AutoShape 14"/>
          <p:cNvCxnSpPr>
            <a:cxnSpLocks noChangeShapeType="1"/>
            <a:stCxn id="55299" idx="2"/>
            <a:endCxn id="55301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11" name="AutoShape 15"/>
          <p:cNvCxnSpPr>
            <a:cxnSpLocks noChangeShapeType="1"/>
            <a:stCxn id="55302" idx="2"/>
            <a:endCxn id="55303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12" name="AutoShape 16"/>
          <p:cNvCxnSpPr>
            <a:cxnSpLocks noChangeShapeType="1"/>
            <a:stCxn id="55302" idx="2"/>
            <a:endCxn id="55304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13" name="AutoShape 17"/>
          <p:cNvCxnSpPr>
            <a:cxnSpLocks noChangeShapeType="1"/>
            <a:stCxn id="55305" idx="2"/>
            <a:endCxn id="55306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14" name="AutoShape 18"/>
          <p:cNvCxnSpPr>
            <a:cxnSpLocks noChangeShapeType="1"/>
            <a:stCxn id="55305" idx="2"/>
            <a:endCxn id="55307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15" name="AutoShape 19"/>
          <p:cNvCxnSpPr>
            <a:cxnSpLocks noChangeShapeType="1"/>
            <a:stCxn id="55308" idx="2"/>
            <a:endCxn id="55299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16" name="AutoShape 20"/>
          <p:cNvCxnSpPr>
            <a:cxnSpLocks noChangeShapeType="1"/>
            <a:stCxn id="55308" idx="2"/>
            <a:endCxn id="55302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17" name="AutoShape 21"/>
          <p:cNvCxnSpPr>
            <a:cxnSpLocks noChangeShapeType="1"/>
            <a:stCxn id="55308" idx="2"/>
            <a:endCxn id="55305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318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55319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5320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5321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CT</a:t>
            </a:r>
          </a:p>
        </p:txBody>
      </p:sp>
      <p:sp>
        <p:nvSpPr>
          <p:cNvPr id="55322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5323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5324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</a:t>
            </a:r>
          </a:p>
        </p:txBody>
      </p:sp>
      <p:sp>
        <p:nvSpPr>
          <p:cNvPr id="55325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5326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5327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55328" name="AutoShape 32"/>
          <p:cNvCxnSpPr>
            <a:cxnSpLocks noChangeShapeType="1"/>
            <a:stCxn id="55318" idx="2"/>
            <a:endCxn id="55319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29" name="AutoShape 33"/>
          <p:cNvCxnSpPr>
            <a:cxnSpLocks noChangeShapeType="1"/>
            <a:stCxn id="55318" idx="2"/>
            <a:endCxn id="55320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30" name="AutoShape 34"/>
          <p:cNvCxnSpPr>
            <a:cxnSpLocks noChangeShapeType="1"/>
            <a:stCxn id="55321" idx="2"/>
            <a:endCxn id="55322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31" name="AutoShape 35"/>
          <p:cNvCxnSpPr>
            <a:cxnSpLocks noChangeShapeType="1"/>
            <a:stCxn id="55321" idx="2"/>
            <a:endCxn id="55323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32" name="AutoShape 36"/>
          <p:cNvCxnSpPr>
            <a:cxnSpLocks noChangeShapeType="1"/>
            <a:stCxn id="55324" idx="2"/>
            <a:endCxn id="55325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33" name="AutoShape 37"/>
          <p:cNvCxnSpPr>
            <a:cxnSpLocks noChangeShapeType="1"/>
            <a:stCxn id="55324" idx="2"/>
            <a:endCxn id="55326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34" name="AutoShape 38"/>
          <p:cNvCxnSpPr>
            <a:cxnSpLocks noChangeShapeType="1"/>
            <a:stCxn id="55327" idx="2"/>
            <a:endCxn id="55318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35" name="AutoShape 39"/>
          <p:cNvCxnSpPr>
            <a:cxnSpLocks noChangeShapeType="1"/>
            <a:stCxn id="55327" idx="2"/>
            <a:endCxn id="55321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36" name="AutoShape 40"/>
          <p:cNvCxnSpPr>
            <a:cxnSpLocks noChangeShapeType="1"/>
            <a:stCxn id="55327" idx="2"/>
            <a:endCxn id="55324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337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55338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5339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5340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CT</a:t>
            </a:r>
          </a:p>
        </p:txBody>
      </p:sp>
      <p:sp>
        <p:nvSpPr>
          <p:cNvPr id="55341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55342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5343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</a:t>
            </a:r>
          </a:p>
        </p:txBody>
      </p:sp>
      <p:sp>
        <p:nvSpPr>
          <p:cNvPr id="55344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5345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5346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55347" name="AutoShape 51"/>
          <p:cNvCxnSpPr>
            <a:cxnSpLocks noChangeShapeType="1"/>
            <a:stCxn id="55337" idx="2"/>
            <a:endCxn id="55338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48" name="AutoShape 52"/>
          <p:cNvCxnSpPr>
            <a:cxnSpLocks noChangeShapeType="1"/>
            <a:stCxn id="55337" idx="2"/>
            <a:endCxn id="55339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49" name="AutoShape 53"/>
          <p:cNvCxnSpPr>
            <a:cxnSpLocks noChangeShapeType="1"/>
            <a:stCxn id="55340" idx="2"/>
            <a:endCxn id="55341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50" name="AutoShape 54"/>
          <p:cNvCxnSpPr>
            <a:cxnSpLocks noChangeShapeType="1"/>
            <a:stCxn id="55340" idx="2"/>
            <a:endCxn id="55342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51" name="AutoShape 55"/>
          <p:cNvCxnSpPr>
            <a:cxnSpLocks noChangeShapeType="1"/>
            <a:stCxn id="55343" idx="2"/>
            <a:endCxn id="55344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52" name="AutoShape 56"/>
          <p:cNvCxnSpPr>
            <a:cxnSpLocks noChangeShapeType="1"/>
            <a:stCxn id="55343" idx="2"/>
            <a:endCxn id="55345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53" name="AutoShape 57"/>
          <p:cNvCxnSpPr>
            <a:cxnSpLocks noChangeShapeType="1"/>
            <a:stCxn id="55346" idx="2"/>
            <a:endCxn id="55337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54" name="AutoShape 58"/>
          <p:cNvCxnSpPr>
            <a:cxnSpLocks noChangeShapeType="1"/>
            <a:stCxn id="55346" idx="2"/>
            <a:endCxn id="55340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55" name="AutoShape 59"/>
          <p:cNvCxnSpPr>
            <a:cxnSpLocks noChangeShapeType="1"/>
            <a:stCxn id="55346" idx="2"/>
            <a:endCxn id="55343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356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</a:t>
            </a:r>
          </a:p>
        </p:txBody>
      </p:sp>
      <p:sp>
        <p:nvSpPr>
          <p:cNvPr id="55357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5358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5359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CR</a:t>
            </a:r>
          </a:p>
        </p:txBody>
      </p:sp>
      <p:sp>
        <p:nvSpPr>
          <p:cNvPr id="55360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R</a:t>
            </a:r>
          </a:p>
        </p:txBody>
      </p:sp>
      <p:sp>
        <p:nvSpPr>
          <p:cNvPr id="55361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5362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</a:t>
            </a:r>
          </a:p>
        </p:txBody>
      </p:sp>
      <p:sp>
        <p:nvSpPr>
          <p:cNvPr id="55363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55364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C</a:t>
            </a:r>
          </a:p>
        </p:txBody>
      </p:sp>
      <p:sp>
        <p:nvSpPr>
          <p:cNvPr id="55365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55366" name="AutoShape 70"/>
          <p:cNvCxnSpPr>
            <a:cxnSpLocks noChangeShapeType="1"/>
            <a:stCxn id="55356" idx="2"/>
            <a:endCxn id="55357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67" name="AutoShape 71"/>
          <p:cNvCxnSpPr>
            <a:cxnSpLocks noChangeShapeType="1"/>
            <a:stCxn id="55356" idx="2"/>
            <a:endCxn id="55358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68" name="AutoShape 72"/>
          <p:cNvCxnSpPr>
            <a:cxnSpLocks noChangeShapeType="1"/>
            <a:stCxn id="55359" idx="2"/>
            <a:endCxn id="55360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69" name="AutoShape 73"/>
          <p:cNvCxnSpPr>
            <a:cxnSpLocks noChangeShapeType="1"/>
            <a:stCxn id="55359" idx="2"/>
            <a:endCxn id="55361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70" name="AutoShape 74"/>
          <p:cNvCxnSpPr>
            <a:cxnSpLocks noChangeShapeType="1"/>
            <a:stCxn id="55362" idx="2"/>
            <a:endCxn id="55363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71" name="AutoShape 75"/>
          <p:cNvCxnSpPr>
            <a:cxnSpLocks noChangeShapeType="1"/>
            <a:stCxn id="55362" idx="2"/>
            <a:endCxn id="55364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72" name="AutoShape 76"/>
          <p:cNvCxnSpPr>
            <a:cxnSpLocks noChangeShapeType="1"/>
            <a:stCxn id="55365" idx="2"/>
            <a:endCxn id="55356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73" name="AutoShape 77"/>
          <p:cNvCxnSpPr>
            <a:cxnSpLocks noChangeShapeType="1"/>
            <a:stCxn id="55365" idx="2"/>
            <a:endCxn id="55359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74" name="AutoShape 78"/>
          <p:cNvCxnSpPr>
            <a:cxnSpLocks noChangeShapeType="1"/>
            <a:stCxn id="55365" idx="2"/>
            <a:endCxn id="55362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75" name="AutoShape 79"/>
          <p:cNvCxnSpPr>
            <a:cxnSpLocks noChangeShapeType="1"/>
            <a:stCxn id="55298" idx="2"/>
            <a:endCxn id="55308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76" name="AutoShape 80"/>
          <p:cNvCxnSpPr>
            <a:cxnSpLocks noChangeShapeType="1"/>
            <a:stCxn id="55298" idx="2"/>
            <a:endCxn id="55327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77" name="AutoShape 81"/>
          <p:cNvCxnSpPr>
            <a:cxnSpLocks noChangeShapeType="1"/>
            <a:stCxn id="55298" idx="2"/>
            <a:endCxn id="55346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5378" name="AutoShape 82"/>
          <p:cNvCxnSpPr>
            <a:cxnSpLocks noChangeShapeType="1"/>
            <a:stCxn id="55298" idx="2"/>
            <a:endCxn id="55365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2180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CART</a:t>
            </a: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6329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6331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6332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56333" name="AutoShape 13"/>
          <p:cNvCxnSpPr>
            <a:cxnSpLocks noChangeShapeType="1"/>
            <a:stCxn id="56323" idx="2"/>
            <a:endCxn id="56324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34" name="AutoShape 14"/>
          <p:cNvCxnSpPr>
            <a:cxnSpLocks noChangeShapeType="1"/>
            <a:stCxn id="56323" idx="2"/>
            <a:endCxn id="56325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35" name="AutoShape 15"/>
          <p:cNvCxnSpPr>
            <a:cxnSpLocks noChangeShapeType="1"/>
            <a:stCxn id="56326" idx="2"/>
            <a:endCxn id="56327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36" name="AutoShape 16"/>
          <p:cNvCxnSpPr>
            <a:cxnSpLocks noChangeShapeType="1"/>
            <a:stCxn id="56326" idx="2"/>
            <a:endCxn id="56328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37" name="AutoShape 17"/>
          <p:cNvCxnSpPr>
            <a:cxnSpLocks noChangeShapeType="1"/>
            <a:stCxn id="56329" idx="2"/>
            <a:endCxn id="56330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38" name="AutoShape 18"/>
          <p:cNvCxnSpPr>
            <a:cxnSpLocks noChangeShapeType="1"/>
            <a:stCxn id="56329" idx="2"/>
            <a:endCxn id="56331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39" name="AutoShape 19"/>
          <p:cNvCxnSpPr>
            <a:cxnSpLocks noChangeShapeType="1"/>
            <a:stCxn id="56332" idx="2"/>
            <a:endCxn id="56323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40" name="AutoShape 20"/>
          <p:cNvCxnSpPr>
            <a:cxnSpLocks noChangeShapeType="1"/>
            <a:stCxn id="56332" idx="2"/>
            <a:endCxn id="56326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41" name="AutoShape 21"/>
          <p:cNvCxnSpPr>
            <a:cxnSpLocks noChangeShapeType="1"/>
            <a:stCxn id="56332" idx="2"/>
            <a:endCxn id="56329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6342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56343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6344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6345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56346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6347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6348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56349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6350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6351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56352" name="AutoShape 32"/>
          <p:cNvCxnSpPr>
            <a:cxnSpLocks noChangeShapeType="1"/>
            <a:stCxn id="56342" idx="2"/>
            <a:endCxn id="56343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53" name="AutoShape 33"/>
          <p:cNvCxnSpPr>
            <a:cxnSpLocks noChangeShapeType="1"/>
            <a:stCxn id="56342" idx="2"/>
            <a:endCxn id="56344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54" name="AutoShape 34"/>
          <p:cNvCxnSpPr>
            <a:cxnSpLocks noChangeShapeType="1"/>
            <a:stCxn id="56345" idx="2"/>
            <a:endCxn id="56346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55" name="AutoShape 35"/>
          <p:cNvCxnSpPr>
            <a:cxnSpLocks noChangeShapeType="1"/>
            <a:stCxn id="56345" idx="2"/>
            <a:endCxn id="56347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56" name="AutoShape 36"/>
          <p:cNvCxnSpPr>
            <a:cxnSpLocks noChangeShapeType="1"/>
            <a:stCxn id="56348" idx="2"/>
            <a:endCxn id="56349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57" name="AutoShape 37"/>
          <p:cNvCxnSpPr>
            <a:cxnSpLocks noChangeShapeType="1"/>
            <a:stCxn id="56348" idx="2"/>
            <a:endCxn id="56350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58" name="AutoShape 38"/>
          <p:cNvCxnSpPr>
            <a:cxnSpLocks noChangeShapeType="1"/>
            <a:stCxn id="56351" idx="2"/>
            <a:endCxn id="56342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59" name="AutoShape 39"/>
          <p:cNvCxnSpPr>
            <a:cxnSpLocks noChangeShapeType="1"/>
            <a:stCxn id="56351" idx="2"/>
            <a:endCxn id="56345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60" name="AutoShape 40"/>
          <p:cNvCxnSpPr>
            <a:cxnSpLocks noChangeShapeType="1"/>
            <a:stCxn id="56351" idx="2"/>
            <a:endCxn id="56348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6361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56362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6363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6364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56365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6366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6367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56368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6369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6370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56371" name="AutoShape 51"/>
          <p:cNvCxnSpPr>
            <a:cxnSpLocks noChangeShapeType="1"/>
            <a:stCxn id="56361" idx="2"/>
            <a:endCxn id="56362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72" name="AutoShape 52"/>
          <p:cNvCxnSpPr>
            <a:cxnSpLocks noChangeShapeType="1"/>
            <a:stCxn id="56361" idx="2"/>
            <a:endCxn id="56363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73" name="AutoShape 53"/>
          <p:cNvCxnSpPr>
            <a:cxnSpLocks noChangeShapeType="1"/>
            <a:stCxn id="56364" idx="2"/>
            <a:endCxn id="56365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74" name="AutoShape 54"/>
          <p:cNvCxnSpPr>
            <a:cxnSpLocks noChangeShapeType="1"/>
            <a:stCxn id="56364" idx="2"/>
            <a:endCxn id="56366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75" name="AutoShape 55"/>
          <p:cNvCxnSpPr>
            <a:cxnSpLocks noChangeShapeType="1"/>
            <a:stCxn id="56367" idx="2"/>
            <a:endCxn id="56368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76" name="AutoShape 56"/>
          <p:cNvCxnSpPr>
            <a:cxnSpLocks noChangeShapeType="1"/>
            <a:stCxn id="56367" idx="2"/>
            <a:endCxn id="56369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77" name="AutoShape 57"/>
          <p:cNvCxnSpPr>
            <a:cxnSpLocks noChangeShapeType="1"/>
            <a:stCxn id="56370" idx="2"/>
            <a:endCxn id="56361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78" name="AutoShape 58"/>
          <p:cNvCxnSpPr>
            <a:cxnSpLocks noChangeShapeType="1"/>
            <a:stCxn id="56370" idx="2"/>
            <a:endCxn id="56364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79" name="AutoShape 59"/>
          <p:cNvCxnSpPr>
            <a:cxnSpLocks noChangeShapeType="1"/>
            <a:stCxn id="56370" idx="2"/>
            <a:endCxn id="56367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6380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56381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6382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6383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56384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6385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6386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56387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6388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6389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56390" name="AutoShape 70"/>
          <p:cNvCxnSpPr>
            <a:cxnSpLocks noChangeShapeType="1"/>
            <a:stCxn id="56380" idx="2"/>
            <a:endCxn id="56381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91" name="AutoShape 71"/>
          <p:cNvCxnSpPr>
            <a:cxnSpLocks noChangeShapeType="1"/>
            <a:stCxn id="56380" idx="2"/>
            <a:endCxn id="56382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92" name="AutoShape 72"/>
          <p:cNvCxnSpPr>
            <a:cxnSpLocks noChangeShapeType="1"/>
            <a:stCxn id="56383" idx="2"/>
            <a:endCxn id="56384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93" name="AutoShape 73"/>
          <p:cNvCxnSpPr>
            <a:cxnSpLocks noChangeShapeType="1"/>
            <a:stCxn id="56383" idx="2"/>
            <a:endCxn id="56385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94" name="AutoShape 74"/>
          <p:cNvCxnSpPr>
            <a:cxnSpLocks noChangeShapeType="1"/>
            <a:stCxn id="56386" idx="2"/>
            <a:endCxn id="56387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95" name="AutoShape 75"/>
          <p:cNvCxnSpPr>
            <a:cxnSpLocks noChangeShapeType="1"/>
            <a:stCxn id="56386" idx="2"/>
            <a:endCxn id="56388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96" name="AutoShape 76"/>
          <p:cNvCxnSpPr>
            <a:cxnSpLocks noChangeShapeType="1"/>
            <a:stCxn id="56389" idx="2"/>
            <a:endCxn id="56380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97" name="AutoShape 77"/>
          <p:cNvCxnSpPr>
            <a:cxnSpLocks noChangeShapeType="1"/>
            <a:stCxn id="56389" idx="2"/>
            <a:endCxn id="56383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98" name="AutoShape 78"/>
          <p:cNvCxnSpPr>
            <a:cxnSpLocks noChangeShapeType="1"/>
            <a:stCxn id="56389" idx="2"/>
            <a:endCxn id="56386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399" name="AutoShape 79"/>
          <p:cNvCxnSpPr>
            <a:cxnSpLocks noChangeShapeType="1"/>
            <a:stCxn id="56322" idx="2"/>
            <a:endCxn id="56332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400" name="AutoShape 80"/>
          <p:cNvCxnSpPr>
            <a:cxnSpLocks noChangeShapeType="1"/>
            <a:stCxn id="56322" idx="2"/>
            <a:endCxn id="56351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401" name="AutoShape 81"/>
          <p:cNvCxnSpPr>
            <a:cxnSpLocks noChangeShapeType="1"/>
            <a:stCxn id="56322" idx="2"/>
            <a:endCxn id="56370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6402" name="AutoShape 82"/>
          <p:cNvCxnSpPr>
            <a:cxnSpLocks noChangeShapeType="1"/>
            <a:stCxn id="56322" idx="2"/>
            <a:endCxn id="56389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86830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57351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7353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57354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7355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57357" name="AutoShape 13"/>
          <p:cNvCxnSpPr>
            <a:cxnSpLocks noChangeShapeType="1"/>
            <a:stCxn id="57347" idx="2"/>
            <a:endCxn id="57348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58" name="AutoShape 14"/>
          <p:cNvCxnSpPr>
            <a:cxnSpLocks noChangeShapeType="1"/>
            <a:stCxn id="57347" idx="2"/>
            <a:endCxn id="57349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59" name="AutoShape 15"/>
          <p:cNvCxnSpPr>
            <a:cxnSpLocks noChangeShapeType="1"/>
            <a:stCxn id="57350" idx="2"/>
            <a:endCxn id="57351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60" name="AutoShape 16"/>
          <p:cNvCxnSpPr>
            <a:cxnSpLocks noChangeShapeType="1"/>
            <a:stCxn id="57350" idx="2"/>
            <a:endCxn id="57352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61" name="AutoShape 17"/>
          <p:cNvCxnSpPr>
            <a:cxnSpLocks noChangeShapeType="1"/>
            <a:stCxn id="57353" idx="2"/>
            <a:endCxn id="57354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62" name="AutoShape 18"/>
          <p:cNvCxnSpPr>
            <a:cxnSpLocks noChangeShapeType="1"/>
            <a:stCxn id="57353" idx="2"/>
            <a:endCxn id="57355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63" name="AutoShape 19"/>
          <p:cNvCxnSpPr>
            <a:cxnSpLocks noChangeShapeType="1"/>
            <a:stCxn id="57356" idx="2"/>
            <a:endCxn id="57347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64" name="AutoShape 20"/>
          <p:cNvCxnSpPr>
            <a:cxnSpLocks noChangeShapeType="1"/>
            <a:stCxn id="57356" idx="2"/>
            <a:endCxn id="57350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65" name="AutoShape 21"/>
          <p:cNvCxnSpPr>
            <a:cxnSpLocks noChangeShapeType="1"/>
            <a:stCxn id="57356" idx="2"/>
            <a:endCxn id="57353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7366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57367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7368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7369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57370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7371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7372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57373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7374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7375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57376" name="AutoShape 32"/>
          <p:cNvCxnSpPr>
            <a:cxnSpLocks noChangeShapeType="1"/>
            <a:stCxn id="57366" idx="2"/>
            <a:endCxn id="57367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77" name="AutoShape 33"/>
          <p:cNvCxnSpPr>
            <a:cxnSpLocks noChangeShapeType="1"/>
            <a:stCxn id="57366" idx="2"/>
            <a:endCxn id="57368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78" name="AutoShape 34"/>
          <p:cNvCxnSpPr>
            <a:cxnSpLocks noChangeShapeType="1"/>
            <a:stCxn id="57369" idx="2"/>
            <a:endCxn id="57370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79" name="AutoShape 35"/>
          <p:cNvCxnSpPr>
            <a:cxnSpLocks noChangeShapeType="1"/>
            <a:stCxn id="57369" idx="2"/>
            <a:endCxn id="57371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80" name="AutoShape 36"/>
          <p:cNvCxnSpPr>
            <a:cxnSpLocks noChangeShapeType="1"/>
            <a:stCxn id="57372" idx="2"/>
            <a:endCxn id="57373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81" name="AutoShape 37"/>
          <p:cNvCxnSpPr>
            <a:cxnSpLocks noChangeShapeType="1"/>
            <a:stCxn id="57372" idx="2"/>
            <a:endCxn id="57374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82" name="AutoShape 38"/>
          <p:cNvCxnSpPr>
            <a:cxnSpLocks noChangeShapeType="1"/>
            <a:stCxn id="57375" idx="2"/>
            <a:endCxn id="57366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83" name="AutoShape 39"/>
          <p:cNvCxnSpPr>
            <a:cxnSpLocks noChangeShapeType="1"/>
            <a:stCxn id="57375" idx="2"/>
            <a:endCxn id="57369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84" name="AutoShape 40"/>
          <p:cNvCxnSpPr>
            <a:cxnSpLocks noChangeShapeType="1"/>
            <a:stCxn id="57375" idx="2"/>
            <a:endCxn id="57372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7385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57386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7387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7388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57389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7390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7391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57392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7393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7394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57395" name="AutoShape 51"/>
          <p:cNvCxnSpPr>
            <a:cxnSpLocks noChangeShapeType="1"/>
            <a:stCxn id="57385" idx="2"/>
            <a:endCxn id="57386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96" name="AutoShape 52"/>
          <p:cNvCxnSpPr>
            <a:cxnSpLocks noChangeShapeType="1"/>
            <a:stCxn id="57385" idx="2"/>
            <a:endCxn id="57387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97" name="AutoShape 53"/>
          <p:cNvCxnSpPr>
            <a:cxnSpLocks noChangeShapeType="1"/>
            <a:stCxn id="57388" idx="2"/>
            <a:endCxn id="57389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98" name="AutoShape 54"/>
          <p:cNvCxnSpPr>
            <a:cxnSpLocks noChangeShapeType="1"/>
            <a:stCxn id="57388" idx="2"/>
            <a:endCxn id="57390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399" name="AutoShape 55"/>
          <p:cNvCxnSpPr>
            <a:cxnSpLocks noChangeShapeType="1"/>
            <a:stCxn id="57391" idx="2"/>
            <a:endCxn id="57392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00" name="AutoShape 56"/>
          <p:cNvCxnSpPr>
            <a:cxnSpLocks noChangeShapeType="1"/>
            <a:stCxn id="57391" idx="2"/>
            <a:endCxn id="57393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01" name="AutoShape 57"/>
          <p:cNvCxnSpPr>
            <a:cxnSpLocks noChangeShapeType="1"/>
            <a:stCxn id="57394" idx="2"/>
            <a:endCxn id="57385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02" name="AutoShape 58"/>
          <p:cNvCxnSpPr>
            <a:cxnSpLocks noChangeShapeType="1"/>
            <a:stCxn id="57394" idx="2"/>
            <a:endCxn id="57388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03" name="AutoShape 59"/>
          <p:cNvCxnSpPr>
            <a:cxnSpLocks noChangeShapeType="1"/>
            <a:stCxn id="57394" idx="2"/>
            <a:endCxn id="57391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7404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57405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7406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7407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57408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7409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7410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57411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7412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7413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57414" name="AutoShape 70"/>
          <p:cNvCxnSpPr>
            <a:cxnSpLocks noChangeShapeType="1"/>
            <a:stCxn id="57404" idx="2"/>
            <a:endCxn id="57405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15" name="AutoShape 71"/>
          <p:cNvCxnSpPr>
            <a:cxnSpLocks noChangeShapeType="1"/>
            <a:stCxn id="57404" idx="2"/>
            <a:endCxn id="57406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16" name="AutoShape 72"/>
          <p:cNvCxnSpPr>
            <a:cxnSpLocks noChangeShapeType="1"/>
            <a:stCxn id="57407" idx="2"/>
            <a:endCxn id="57408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17" name="AutoShape 73"/>
          <p:cNvCxnSpPr>
            <a:cxnSpLocks noChangeShapeType="1"/>
            <a:stCxn id="57407" idx="2"/>
            <a:endCxn id="57409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18" name="AutoShape 74"/>
          <p:cNvCxnSpPr>
            <a:cxnSpLocks noChangeShapeType="1"/>
            <a:stCxn id="57410" idx="2"/>
            <a:endCxn id="57411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19" name="AutoShape 75"/>
          <p:cNvCxnSpPr>
            <a:cxnSpLocks noChangeShapeType="1"/>
            <a:stCxn id="57410" idx="2"/>
            <a:endCxn id="57412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20" name="AutoShape 76"/>
          <p:cNvCxnSpPr>
            <a:cxnSpLocks noChangeShapeType="1"/>
            <a:stCxn id="57413" idx="2"/>
            <a:endCxn id="57404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21" name="AutoShape 77"/>
          <p:cNvCxnSpPr>
            <a:cxnSpLocks noChangeShapeType="1"/>
            <a:stCxn id="57413" idx="2"/>
            <a:endCxn id="57407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22" name="AutoShape 78"/>
          <p:cNvCxnSpPr>
            <a:cxnSpLocks noChangeShapeType="1"/>
            <a:stCxn id="57413" idx="2"/>
            <a:endCxn id="57410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23" name="AutoShape 79"/>
          <p:cNvCxnSpPr>
            <a:cxnSpLocks noChangeShapeType="1"/>
            <a:stCxn id="57346" idx="2"/>
            <a:endCxn id="57356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24" name="AutoShape 80"/>
          <p:cNvCxnSpPr>
            <a:cxnSpLocks noChangeShapeType="1"/>
            <a:stCxn id="57346" idx="2"/>
            <a:endCxn id="57375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25" name="AutoShape 81"/>
          <p:cNvCxnSpPr>
            <a:cxnSpLocks noChangeShapeType="1"/>
            <a:stCxn id="57346" idx="2"/>
            <a:endCxn id="57394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7426" name="AutoShape 82"/>
          <p:cNvCxnSpPr>
            <a:cxnSpLocks noChangeShapeType="1"/>
            <a:stCxn id="57346" idx="2"/>
            <a:endCxn id="57413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69947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58375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8380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58381" name="AutoShape 13"/>
          <p:cNvCxnSpPr>
            <a:cxnSpLocks noChangeShapeType="1"/>
            <a:stCxn id="58371" idx="2"/>
            <a:endCxn id="58372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382" name="AutoShape 14"/>
          <p:cNvCxnSpPr>
            <a:cxnSpLocks noChangeShapeType="1"/>
            <a:stCxn id="58371" idx="2"/>
            <a:endCxn id="58373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383" name="AutoShape 15"/>
          <p:cNvCxnSpPr>
            <a:cxnSpLocks noChangeShapeType="1"/>
            <a:stCxn id="58374" idx="2"/>
            <a:endCxn id="58375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384" name="AutoShape 16"/>
          <p:cNvCxnSpPr>
            <a:cxnSpLocks noChangeShapeType="1"/>
            <a:stCxn id="58374" idx="2"/>
            <a:endCxn id="58376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385" name="AutoShape 17"/>
          <p:cNvCxnSpPr>
            <a:cxnSpLocks noChangeShapeType="1"/>
            <a:stCxn id="58377" idx="2"/>
            <a:endCxn id="58378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386" name="AutoShape 18"/>
          <p:cNvCxnSpPr>
            <a:cxnSpLocks noChangeShapeType="1"/>
            <a:stCxn id="58377" idx="2"/>
            <a:endCxn id="58379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387" name="AutoShape 19"/>
          <p:cNvCxnSpPr>
            <a:cxnSpLocks noChangeShapeType="1"/>
            <a:stCxn id="58380" idx="2"/>
            <a:endCxn id="58371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388" name="AutoShape 20"/>
          <p:cNvCxnSpPr>
            <a:cxnSpLocks noChangeShapeType="1"/>
            <a:stCxn id="58380" idx="2"/>
            <a:endCxn id="58374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389" name="AutoShape 21"/>
          <p:cNvCxnSpPr>
            <a:cxnSpLocks noChangeShapeType="1"/>
            <a:stCxn id="58380" idx="2"/>
            <a:endCxn id="58377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8390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58391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8392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8393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58394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8396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58397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8398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8399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58400" name="AutoShape 32"/>
          <p:cNvCxnSpPr>
            <a:cxnSpLocks noChangeShapeType="1"/>
            <a:stCxn id="58390" idx="2"/>
            <a:endCxn id="58391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01" name="AutoShape 33"/>
          <p:cNvCxnSpPr>
            <a:cxnSpLocks noChangeShapeType="1"/>
            <a:stCxn id="58390" idx="2"/>
            <a:endCxn id="58392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02" name="AutoShape 34"/>
          <p:cNvCxnSpPr>
            <a:cxnSpLocks noChangeShapeType="1"/>
            <a:stCxn id="58393" idx="2"/>
            <a:endCxn id="58394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03" name="AutoShape 35"/>
          <p:cNvCxnSpPr>
            <a:cxnSpLocks noChangeShapeType="1"/>
            <a:stCxn id="58393" idx="2"/>
            <a:endCxn id="58395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04" name="AutoShape 36"/>
          <p:cNvCxnSpPr>
            <a:cxnSpLocks noChangeShapeType="1"/>
            <a:stCxn id="58396" idx="2"/>
            <a:endCxn id="58397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05" name="AutoShape 37"/>
          <p:cNvCxnSpPr>
            <a:cxnSpLocks noChangeShapeType="1"/>
            <a:stCxn id="58396" idx="2"/>
            <a:endCxn id="58398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06" name="AutoShape 38"/>
          <p:cNvCxnSpPr>
            <a:cxnSpLocks noChangeShapeType="1"/>
            <a:stCxn id="58399" idx="2"/>
            <a:endCxn id="58390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07" name="AutoShape 39"/>
          <p:cNvCxnSpPr>
            <a:cxnSpLocks noChangeShapeType="1"/>
            <a:stCxn id="58399" idx="2"/>
            <a:endCxn id="58393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08" name="AutoShape 40"/>
          <p:cNvCxnSpPr>
            <a:cxnSpLocks noChangeShapeType="1"/>
            <a:stCxn id="58399" idx="2"/>
            <a:endCxn id="58396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8409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58410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8411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8412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58413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8414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8415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58416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8417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8418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58419" name="AutoShape 51"/>
          <p:cNvCxnSpPr>
            <a:cxnSpLocks noChangeShapeType="1"/>
            <a:stCxn id="58409" idx="2"/>
            <a:endCxn id="58410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20" name="AutoShape 52"/>
          <p:cNvCxnSpPr>
            <a:cxnSpLocks noChangeShapeType="1"/>
            <a:stCxn id="58409" idx="2"/>
            <a:endCxn id="58411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21" name="AutoShape 53"/>
          <p:cNvCxnSpPr>
            <a:cxnSpLocks noChangeShapeType="1"/>
            <a:stCxn id="58412" idx="2"/>
            <a:endCxn id="58413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22" name="AutoShape 54"/>
          <p:cNvCxnSpPr>
            <a:cxnSpLocks noChangeShapeType="1"/>
            <a:stCxn id="58412" idx="2"/>
            <a:endCxn id="58414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23" name="AutoShape 55"/>
          <p:cNvCxnSpPr>
            <a:cxnSpLocks noChangeShapeType="1"/>
            <a:stCxn id="58415" idx="2"/>
            <a:endCxn id="58416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24" name="AutoShape 56"/>
          <p:cNvCxnSpPr>
            <a:cxnSpLocks noChangeShapeType="1"/>
            <a:stCxn id="58415" idx="2"/>
            <a:endCxn id="58417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25" name="AutoShape 57"/>
          <p:cNvCxnSpPr>
            <a:cxnSpLocks noChangeShapeType="1"/>
            <a:stCxn id="58418" idx="2"/>
            <a:endCxn id="58409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26" name="AutoShape 58"/>
          <p:cNvCxnSpPr>
            <a:cxnSpLocks noChangeShapeType="1"/>
            <a:stCxn id="58418" idx="2"/>
            <a:endCxn id="58412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27" name="AutoShape 59"/>
          <p:cNvCxnSpPr>
            <a:cxnSpLocks noChangeShapeType="1"/>
            <a:stCxn id="58418" idx="2"/>
            <a:endCxn id="58415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8428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58429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8430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8431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58432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8433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8434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58435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8436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8437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58438" name="AutoShape 70"/>
          <p:cNvCxnSpPr>
            <a:cxnSpLocks noChangeShapeType="1"/>
            <a:stCxn id="58428" idx="2"/>
            <a:endCxn id="58429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39" name="AutoShape 71"/>
          <p:cNvCxnSpPr>
            <a:cxnSpLocks noChangeShapeType="1"/>
            <a:stCxn id="58428" idx="2"/>
            <a:endCxn id="58430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40" name="AutoShape 72"/>
          <p:cNvCxnSpPr>
            <a:cxnSpLocks noChangeShapeType="1"/>
            <a:stCxn id="58431" idx="2"/>
            <a:endCxn id="58432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41" name="AutoShape 73"/>
          <p:cNvCxnSpPr>
            <a:cxnSpLocks noChangeShapeType="1"/>
            <a:stCxn id="58431" idx="2"/>
            <a:endCxn id="58433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42" name="AutoShape 74"/>
          <p:cNvCxnSpPr>
            <a:cxnSpLocks noChangeShapeType="1"/>
            <a:stCxn id="58434" idx="2"/>
            <a:endCxn id="58435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43" name="AutoShape 75"/>
          <p:cNvCxnSpPr>
            <a:cxnSpLocks noChangeShapeType="1"/>
            <a:stCxn id="58434" idx="2"/>
            <a:endCxn id="58436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44" name="AutoShape 76"/>
          <p:cNvCxnSpPr>
            <a:cxnSpLocks noChangeShapeType="1"/>
            <a:stCxn id="58437" idx="2"/>
            <a:endCxn id="58428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45" name="AutoShape 77"/>
          <p:cNvCxnSpPr>
            <a:cxnSpLocks noChangeShapeType="1"/>
            <a:stCxn id="58437" idx="2"/>
            <a:endCxn id="58431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46" name="AutoShape 78"/>
          <p:cNvCxnSpPr>
            <a:cxnSpLocks noChangeShapeType="1"/>
            <a:stCxn id="58437" idx="2"/>
            <a:endCxn id="58434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47" name="AutoShape 79"/>
          <p:cNvCxnSpPr>
            <a:cxnSpLocks noChangeShapeType="1"/>
            <a:stCxn id="58370" idx="2"/>
            <a:endCxn id="58380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48" name="AutoShape 80"/>
          <p:cNvCxnSpPr>
            <a:cxnSpLocks noChangeShapeType="1"/>
            <a:stCxn id="58370" idx="2"/>
            <a:endCxn id="58399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49" name="AutoShape 81"/>
          <p:cNvCxnSpPr>
            <a:cxnSpLocks noChangeShapeType="1"/>
            <a:stCxn id="58370" idx="2"/>
            <a:endCxn id="58418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8450" name="AutoShape 82"/>
          <p:cNvCxnSpPr>
            <a:cxnSpLocks noChangeShapeType="1"/>
            <a:stCxn id="58370" idx="2"/>
            <a:endCxn id="58437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0229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600200" y="990600"/>
            <a:ext cx="5562600" cy="563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456174">
            <a:off x="2768281" y="1065015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Recursion</a:t>
            </a:r>
            <a:endParaRPr lang="en-US" sz="3600" dirty="0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Flavors of Recursion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500141" y="4133338"/>
            <a:ext cx="2323750" cy="2286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76036" y="1726754"/>
            <a:ext cx="2323750" cy="2286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62588" y="2315911"/>
            <a:ext cx="2323750" cy="2286000"/>
          </a:xfrm>
          <a:prstGeom prst="ellipse">
            <a:avLst/>
          </a:prstGeom>
          <a:solidFill>
            <a:srgbClr val="DBEEF4"/>
          </a:solidFill>
          <a:ln>
            <a:solidFill>
              <a:srgbClr val="4BACC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53550" y="2183623"/>
            <a:ext cx="2034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Recursive</a:t>
            </a:r>
            <a:endParaRPr lang="en-US" sz="3600" dirty="0" smtClean="0"/>
          </a:p>
          <a:p>
            <a:pPr algn="ctr"/>
            <a:r>
              <a:rPr lang="en-US" sz="3600" dirty="0"/>
              <a:t>d</a:t>
            </a:r>
            <a:r>
              <a:rPr lang="en-US" sz="3600" dirty="0" smtClean="0"/>
              <a:t>efinition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0205" y="3109100"/>
            <a:ext cx="163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Fractals</a:t>
            </a:r>
            <a:endParaRPr lang="en-US" sz="3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499855" y="4601911"/>
            <a:ext cx="2331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Recursive</a:t>
            </a:r>
          </a:p>
          <a:p>
            <a:pPr algn="ctr"/>
            <a:r>
              <a:rPr lang="en-US" sz="3600" dirty="0"/>
              <a:t>e</a:t>
            </a:r>
            <a:r>
              <a:rPr lang="en-US" sz="3600" dirty="0" smtClean="0"/>
              <a:t>xploration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546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59402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59405" name="AutoShape 13"/>
          <p:cNvCxnSpPr>
            <a:cxnSpLocks noChangeShapeType="1"/>
            <a:stCxn id="59395" idx="2"/>
            <a:endCxn id="59396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06" name="AutoShape 14"/>
          <p:cNvCxnSpPr>
            <a:cxnSpLocks noChangeShapeType="1"/>
            <a:stCxn id="59395" idx="2"/>
            <a:endCxn id="59397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07" name="AutoShape 15"/>
          <p:cNvCxnSpPr>
            <a:cxnSpLocks noChangeShapeType="1"/>
            <a:stCxn id="59398" idx="2"/>
            <a:endCxn id="59399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08" name="AutoShape 16"/>
          <p:cNvCxnSpPr>
            <a:cxnSpLocks noChangeShapeType="1"/>
            <a:stCxn id="59398" idx="2"/>
            <a:endCxn id="59400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09" name="AutoShape 17"/>
          <p:cNvCxnSpPr>
            <a:cxnSpLocks noChangeShapeType="1"/>
            <a:stCxn id="59401" idx="2"/>
            <a:endCxn id="59402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10" name="AutoShape 18"/>
          <p:cNvCxnSpPr>
            <a:cxnSpLocks noChangeShapeType="1"/>
            <a:stCxn id="59401" idx="2"/>
            <a:endCxn id="59403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11" name="AutoShape 19"/>
          <p:cNvCxnSpPr>
            <a:cxnSpLocks noChangeShapeType="1"/>
            <a:stCxn id="59404" idx="2"/>
            <a:endCxn id="59395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12" name="AutoShape 20"/>
          <p:cNvCxnSpPr>
            <a:cxnSpLocks noChangeShapeType="1"/>
            <a:stCxn id="59404" idx="2"/>
            <a:endCxn id="59398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13" name="AutoShape 21"/>
          <p:cNvCxnSpPr>
            <a:cxnSpLocks noChangeShapeType="1"/>
            <a:stCxn id="59404" idx="2"/>
            <a:endCxn id="59401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9414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59415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9416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9417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59418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9419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9420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59421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9422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9423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59424" name="AutoShape 32"/>
          <p:cNvCxnSpPr>
            <a:cxnSpLocks noChangeShapeType="1"/>
            <a:stCxn id="59414" idx="2"/>
            <a:endCxn id="59415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25" name="AutoShape 33"/>
          <p:cNvCxnSpPr>
            <a:cxnSpLocks noChangeShapeType="1"/>
            <a:stCxn id="59414" idx="2"/>
            <a:endCxn id="59416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26" name="AutoShape 34"/>
          <p:cNvCxnSpPr>
            <a:cxnSpLocks noChangeShapeType="1"/>
            <a:stCxn id="59417" idx="2"/>
            <a:endCxn id="59418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27" name="AutoShape 35"/>
          <p:cNvCxnSpPr>
            <a:cxnSpLocks noChangeShapeType="1"/>
            <a:stCxn id="59417" idx="2"/>
            <a:endCxn id="59419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28" name="AutoShape 36"/>
          <p:cNvCxnSpPr>
            <a:cxnSpLocks noChangeShapeType="1"/>
            <a:stCxn id="59420" idx="2"/>
            <a:endCxn id="59421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29" name="AutoShape 37"/>
          <p:cNvCxnSpPr>
            <a:cxnSpLocks noChangeShapeType="1"/>
            <a:stCxn id="59420" idx="2"/>
            <a:endCxn id="59422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30" name="AutoShape 38"/>
          <p:cNvCxnSpPr>
            <a:cxnSpLocks noChangeShapeType="1"/>
            <a:stCxn id="59423" idx="2"/>
            <a:endCxn id="59414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31" name="AutoShape 39"/>
          <p:cNvCxnSpPr>
            <a:cxnSpLocks noChangeShapeType="1"/>
            <a:stCxn id="59423" idx="2"/>
            <a:endCxn id="59417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32" name="AutoShape 40"/>
          <p:cNvCxnSpPr>
            <a:cxnSpLocks noChangeShapeType="1"/>
            <a:stCxn id="59423" idx="2"/>
            <a:endCxn id="59420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9433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59434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9435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9436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59437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59438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9439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59440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9441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9442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59443" name="AutoShape 51"/>
          <p:cNvCxnSpPr>
            <a:cxnSpLocks noChangeShapeType="1"/>
            <a:stCxn id="59433" idx="2"/>
            <a:endCxn id="59434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44" name="AutoShape 52"/>
          <p:cNvCxnSpPr>
            <a:cxnSpLocks noChangeShapeType="1"/>
            <a:stCxn id="59433" idx="2"/>
            <a:endCxn id="59435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45" name="AutoShape 53"/>
          <p:cNvCxnSpPr>
            <a:cxnSpLocks noChangeShapeType="1"/>
            <a:stCxn id="59436" idx="2"/>
            <a:endCxn id="59437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46" name="AutoShape 54"/>
          <p:cNvCxnSpPr>
            <a:cxnSpLocks noChangeShapeType="1"/>
            <a:stCxn id="59436" idx="2"/>
            <a:endCxn id="59438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47" name="AutoShape 55"/>
          <p:cNvCxnSpPr>
            <a:cxnSpLocks noChangeShapeType="1"/>
            <a:stCxn id="59439" idx="2"/>
            <a:endCxn id="59440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48" name="AutoShape 56"/>
          <p:cNvCxnSpPr>
            <a:cxnSpLocks noChangeShapeType="1"/>
            <a:stCxn id="59439" idx="2"/>
            <a:endCxn id="59441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49" name="AutoShape 57"/>
          <p:cNvCxnSpPr>
            <a:cxnSpLocks noChangeShapeType="1"/>
            <a:stCxn id="59442" idx="2"/>
            <a:endCxn id="59433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50" name="AutoShape 58"/>
          <p:cNvCxnSpPr>
            <a:cxnSpLocks noChangeShapeType="1"/>
            <a:stCxn id="59442" idx="2"/>
            <a:endCxn id="59436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51" name="AutoShape 59"/>
          <p:cNvCxnSpPr>
            <a:cxnSpLocks noChangeShapeType="1"/>
            <a:stCxn id="59442" idx="2"/>
            <a:endCxn id="59439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9452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59453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9454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9455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59456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59457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9458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59459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59460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59461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59462" name="AutoShape 70"/>
          <p:cNvCxnSpPr>
            <a:cxnSpLocks noChangeShapeType="1"/>
            <a:stCxn id="59452" idx="2"/>
            <a:endCxn id="59453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63" name="AutoShape 71"/>
          <p:cNvCxnSpPr>
            <a:cxnSpLocks noChangeShapeType="1"/>
            <a:stCxn id="59452" idx="2"/>
            <a:endCxn id="59454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64" name="AutoShape 72"/>
          <p:cNvCxnSpPr>
            <a:cxnSpLocks noChangeShapeType="1"/>
            <a:stCxn id="59455" idx="2"/>
            <a:endCxn id="59456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65" name="AutoShape 73"/>
          <p:cNvCxnSpPr>
            <a:cxnSpLocks noChangeShapeType="1"/>
            <a:stCxn id="59455" idx="2"/>
            <a:endCxn id="59457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66" name="AutoShape 74"/>
          <p:cNvCxnSpPr>
            <a:cxnSpLocks noChangeShapeType="1"/>
            <a:stCxn id="59458" idx="2"/>
            <a:endCxn id="59459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67" name="AutoShape 75"/>
          <p:cNvCxnSpPr>
            <a:cxnSpLocks noChangeShapeType="1"/>
            <a:stCxn id="59458" idx="2"/>
            <a:endCxn id="59460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68" name="AutoShape 76"/>
          <p:cNvCxnSpPr>
            <a:cxnSpLocks noChangeShapeType="1"/>
            <a:stCxn id="59461" idx="2"/>
            <a:endCxn id="59452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69" name="AutoShape 77"/>
          <p:cNvCxnSpPr>
            <a:cxnSpLocks noChangeShapeType="1"/>
            <a:stCxn id="59461" idx="2"/>
            <a:endCxn id="59455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70" name="AutoShape 78"/>
          <p:cNvCxnSpPr>
            <a:cxnSpLocks noChangeShapeType="1"/>
            <a:stCxn id="59461" idx="2"/>
            <a:endCxn id="59458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71" name="AutoShape 79"/>
          <p:cNvCxnSpPr>
            <a:cxnSpLocks noChangeShapeType="1"/>
            <a:stCxn id="59394" idx="2"/>
            <a:endCxn id="59404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72" name="AutoShape 80"/>
          <p:cNvCxnSpPr>
            <a:cxnSpLocks noChangeShapeType="1"/>
            <a:stCxn id="59394" idx="2"/>
            <a:endCxn id="59423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73" name="AutoShape 81"/>
          <p:cNvCxnSpPr>
            <a:cxnSpLocks noChangeShapeType="1"/>
            <a:stCxn id="59394" idx="2"/>
            <a:endCxn id="59442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9474" name="AutoShape 82"/>
          <p:cNvCxnSpPr>
            <a:cxnSpLocks noChangeShapeType="1"/>
            <a:stCxn id="59394" idx="2"/>
            <a:endCxn id="59461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64918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0427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0428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60429" name="AutoShape 13"/>
          <p:cNvCxnSpPr>
            <a:cxnSpLocks noChangeShapeType="1"/>
            <a:stCxn id="60419" idx="2"/>
            <a:endCxn id="60420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30" name="AutoShape 14"/>
          <p:cNvCxnSpPr>
            <a:cxnSpLocks noChangeShapeType="1"/>
            <a:stCxn id="60419" idx="2"/>
            <a:endCxn id="60421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31" name="AutoShape 15"/>
          <p:cNvCxnSpPr>
            <a:cxnSpLocks noChangeShapeType="1"/>
            <a:stCxn id="60422" idx="2"/>
            <a:endCxn id="60423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32" name="AutoShape 16"/>
          <p:cNvCxnSpPr>
            <a:cxnSpLocks noChangeShapeType="1"/>
            <a:stCxn id="60422" idx="2"/>
            <a:endCxn id="60424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33" name="AutoShape 17"/>
          <p:cNvCxnSpPr>
            <a:cxnSpLocks noChangeShapeType="1"/>
            <a:stCxn id="60425" idx="2"/>
            <a:endCxn id="60426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34" name="AutoShape 18"/>
          <p:cNvCxnSpPr>
            <a:cxnSpLocks noChangeShapeType="1"/>
            <a:stCxn id="60425" idx="2"/>
            <a:endCxn id="60427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35" name="AutoShape 19"/>
          <p:cNvCxnSpPr>
            <a:cxnSpLocks noChangeShapeType="1"/>
            <a:stCxn id="60428" idx="2"/>
            <a:endCxn id="60419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36" name="AutoShape 20"/>
          <p:cNvCxnSpPr>
            <a:cxnSpLocks noChangeShapeType="1"/>
            <a:stCxn id="60428" idx="2"/>
            <a:endCxn id="60422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37" name="AutoShape 21"/>
          <p:cNvCxnSpPr>
            <a:cxnSpLocks noChangeShapeType="1"/>
            <a:stCxn id="60428" idx="2"/>
            <a:endCxn id="60425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0438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60439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0440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0441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0442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0443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0444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0445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0446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0447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60448" name="AutoShape 32"/>
          <p:cNvCxnSpPr>
            <a:cxnSpLocks noChangeShapeType="1"/>
            <a:stCxn id="60438" idx="2"/>
            <a:endCxn id="60439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49" name="AutoShape 33"/>
          <p:cNvCxnSpPr>
            <a:cxnSpLocks noChangeShapeType="1"/>
            <a:stCxn id="60438" idx="2"/>
            <a:endCxn id="60440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50" name="AutoShape 34"/>
          <p:cNvCxnSpPr>
            <a:cxnSpLocks noChangeShapeType="1"/>
            <a:stCxn id="60441" idx="2"/>
            <a:endCxn id="60442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51" name="AutoShape 35"/>
          <p:cNvCxnSpPr>
            <a:cxnSpLocks noChangeShapeType="1"/>
            <a:stCxn id="60441" idx="2"/>
            <a:endCxn id="60443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52" name="AutoShape 36"/>
          <p:cNvCxnSpPr>
            <a:cxnSpLocks noChangeShapeType="1"/>
            <a:stCxn id="60444" idx="2"/>
            <a:endCxn id="60445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53" name="AutoShape 37"/>
          <p:cNvCxnSpPr>
            <a:cxnSpLocks noChangeShapeType="1"/>
            <a:stCxn id="60444" idx="2"/>
            <a:endCxn id="60446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54" name="AutoShape 38"/>
          <p:cNvCxnSpPr>
            <a:cxnSpLocks noChangeShapeType="1"/>
            <a:stCxn id="60447" idx="2"/>
            <a:endCxn id="60438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55" name="AutoShape 39"/>
          <p:cNvCxnSpPr>
            <a:cxnSpLocks noChangeShapeType="1"/>
            <a:stCxn id="60447" idx="2"/>
            <a:endCxn id="60441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56" name="AutoShape 40"/>
          <p:cNvCxnSpPr>
            <a:cxnSpLocks noChangeShapeType="1"/>
            <a:stCxn id="60447" idx="2"/>
            <a:endCxn id="60444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0457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60458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0459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0460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0461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0462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0463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0464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0465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0466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60467" name="AutoShape 51"/>
          <p:cNvCxnSpPr>
            <a:cxnSpLocks noChangeShapeType="1"/>
            <a:stCxn id="60457" idx="2"/>
            <a:endCxn id="60458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68" name="AutoShape 52"/>
          <p:cNvCxnSpPr>
            <a:cxnSpLocks noChangeShapeType="1"/>
            <a:stCxn id="60457" idx="2"/>
            <a:endCxn id="60459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69" name="AutoShape 53"/>
          <p:cNvCxnSpPr>
            <a:cxnSpLocks noChangeShapeType="1"/>
            <a:stCxn id="60460" idx="2"/>
            <a:endCxn id="60461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70" name="AutoShape 54"/>
          <p:cNvCxnSpPr>
            <a:cxnSpLocks noChangeShapeType="1"/>
            <a:stCxn id="60460" idx="2"/>
            <a:endCxn id="60462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71" name="AutoShape 55"/>
          <p:cNvCxnSpPr>
            <a:cxnSpLocks noChangeShapeType="1"/>
            <a:stCxn id="60463" idx="2"/>
            <a:endCxn id="60464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72" name="AutoShape 56"/>
          <p:cNvCxnSpPr>
            <a:cxnSpLocks noChangeShapeType="1"/>
            <a:stCxn id="60463" idx="2"/>
            <a:endCxn id="60465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73" name="AutoShape 57"/>
          <p:cNvCxnSpPr>
            <a:cxnSpLocks noChangeShapeType="1"/>
            <a:stCxn id="60466" idx="2"/>
            <a:endCxn id="60457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74" name="AutoShape 58"/>
          <p:cNvCxnSpPr>
            <a:cxnSpLocks noChangeShapeType="1"/>
            <a:stCxn id="60466" idx="2"/>
            <a:endCxn id="60460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75" name="AutoShape 59"/>
          <p:cNvCxnSpPr>
            <a:cxnSpLocks noChangeShapeType="1"/>
            <a:stCxn id="60466" idx="2"/>
            <a:endCxn id="60463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0476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0477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0478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0479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0480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0481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0482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0483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0484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0485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60486" name="AutoShape 70"/>
          <p:cNvCxnSpPr>
            <a:cxnSpLocks noChangeShapeType="1"/>
            <a:stCxn id="60476" idx="2"/>
            <a:endCxn id="60477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87" name="AutoShape 71"/>
          <p:cNvCxnSpPr>
            <a:cxnSpLocks noChangeShapeType="1"/>
            <a:stCxn id="60476" idx="2"/>
            <a:endCxn id="60478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88" name="AutoShape 72"/>
          <p:cNvCxnSpPr>
            <a:cxnSpLocks noChangeShapeType="1"/>
            <a:stCxn id="60479" idx="2"/>
            <a:endCxn id="60480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89" name="AutoShape 73"/>
          <p:cNvCxnSpPr>
            <a:cxnSpLocks noChangeShapeType="1"/>
            <a:stCxn id="60479" idx="2"/>
            <a:endCxn id="60481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90" name="AutoShape 74"/>
          <p:cNvCxnSpPr>
            <a:cxnSpLocks noChangeShapeType="1"/>
            <a:stCxn id="60482" idx="2"/>
            <a:endCxn id="60483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91" name="AutoShape 75"/>
          <p:cNvCxnSpPr>
            <a:cxnSpLocks noChangeShapeType="1"/>
            <a:stCxn id="60482" idx="2"/>
            <a:endCxn id="60484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92" name="AutoShape 76"/>
          <p:cNvCxnSpPr>
            <a:cxnSpLocks noChangeShapeType="1"/>
            <a:stCxn id="60485" idx="2"/>
            <a:endCxn id="60476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93" name="AutoShape 77"/>
          <p:cNvCxnSpPr>
            <a:cxnSpLocks noChangeShapeType="1"/>
            <a:stCxn id="60485" idx="2"/>
            <a:endCxn id="60479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94" name="AutoShape 78"/>
          <p:cNvCxnSpPr>
            <a:cxnSpLocks noChangeShapeType="1"/>
            <a:stCxn id="60485" idx="2"/>
            <a:endCxn id="60482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95" name="AutoShape 79"/>
          <p:cNvCxnSpPr>
            <a:cxnSpLocks noChangeShapeType="1"/>
            <a:stCxn id="60418" idx="2"/>
            <a:endCxn id="60428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96" name="AutoShape 80"/>
          <p:cNvCxnSpPr>
            <a:cxnSpLocks noChangeShapeType="1"/>
            <a:stCxn id="60418" idx="2"/>
            <a:endCxn id="60447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97" name="AutoShape 81"/>
          <p:cNvCxnSpPr>
            <a:cxnSpLocks noChangeShapeType="1"/>
            <a:stCxn id="60418" idx="2"/>
            <a:endCxn id="60466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0498" name="AutoShape 82"/>
          <p:cNvCxnSpPr>
            <a:cxnSpLocks noChangeShapeType="1"/>
            <a:stCxn id="60418" idx="2"/>
            <a:endCxn id="60485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75558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1450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1451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1452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61453" name="AutoShape 13"/>
          <p:cNvCxnSpPr>
            <a:cxnSpLocks noChangeShapeType="1"/>
            <a:stCxn id="61443" idx="2"/>
            <a:endCxn id="61444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54" name="AutoShape 14"/>
          <p:cNvCxnSpPr>
            <a:cxnSpLocks noChangeShapeType="1"/>
            <a:stCxn id="61443" idx="2"/>
            <a:endCxn id="61445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55" name="AutoShape 15"/>
          <p:cNvCxnSpPr>
            <a:cxnSpLocks noChangeShapeType="1"/>
            <a:stCxn id="61446" idx="2"/>
            <a:endCxn id="61447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56" name="AutoShape 16"/>
          <p:cNvCxnSpPr>
            <a:cxnSpLocks noChangeShapeType="1"/>
            <a:stCxn id="61446" idx="2"/>
            <a:endCxn id="61448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57" name="AutoShape 17"/>
          <p:cNvCxnSpPr>
            <a:cxnSpLocks noChangeShapeType="1"/>
            <a:stCxn id="61449" idx="2"/>
            <a:endCxn id="61450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58" name="AutoShape 18"/>
          <p:cNvCxnSpPr>
            <a:cxnSpLocks noChangeShapeType="1"/>
            <a:stCxn id="61449" idx="2"/>
            <a:endCxn id="61451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59" name="AutoShape 19"/>
          <p:cNvCxnSpPr>
            <a:cxnSpLocks noChangeShapeType="1"/>
            <a:stCxn id="61452" idx="2"/>
            <a:endCxn id="61443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60" name="AutoShape 20"/>
          <p:cNvCxnSpPr>
            <a:cxnSpLocks noChangeShapeType="1"/>
            <a:stCxn id="61452" idx="2"/>
            <a:endCxn id="61446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61" name="AutoShape 21"/>
          <p:cNvCxnSpPr>
            <a:cxnSpLocks noChangeShapeType="1"/>
            <a:stCxn id="61452" idx="2"/>
            <a:endCxn id="61449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1462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61463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1464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1465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1466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1467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1468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1469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1470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1471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61472" name="AutoShape 32"/>
          <p:cNvCxnSpPr>
            <a:cxnSpLocks noChangeShapeType="1"/>
            <a:stCxn id="61462" idx="2"/>
            <a:endCxn id="61463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73" name="AutoShape 33"/>
          <p:cNvCxnSpPr>
            <a:cxnSpLocks noChangeShapeType="1"/>
            <a:stCxn id="61462" idx="2"/>
            <a:endCxn id="61464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74" name="AutoShape 34"/>
          <p:cNvCxnSpPr>
            <a:cxnSpLocks noChangeShapeType="1"/>
            <a:stCxn id="61465" idx="2"/>
            <a:endCxn id="61466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75" name="AutoShape 35"/>
          <p:cNvCxnSpPr>
            <a:cxnSpLocks noChangeShapeType="1"/>
            <a:stCxn id="61465" idx="2"/>
            <a:endCxn id="61467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76" name="AutoShape 36"/>
          <p:cNvCxnSpPr>
            <a:cxnSpLocks noChangeShapeType="1"/>
            <a:stCxn id="61468" idx="2"/>
            <a:endCxn id="61469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77" name="AutoShape 37"/>
          <p:cNvCxnSpPr>
            <a:cxnSpLocks noChangeShapeType="1"/>
            <a:stCxn id="61468" idx="2"/>
            <a:endCxn id="61470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78" name="AutoShape 38"/>
          <p:cNvCxnSpPr>
            <a:cxnSpLocks noChangeShapeType="1"/>
            <a:stCxn id="61471" idx="2"/>
            <a:endCxn id="61462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79" name="AutoShape 39"/>
          <p:cNvCxnSpPr>
            <a:cxnSpLocks noChangeShapeType="1"/>
            <a:stCxn id="61471" idx="2"/>
            <a:endCxn id="61465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80" name="AutoShape 40"/>
          <p:cNvCxnSpPr>
            <a:cxnSpLocks noChangeShapeType="1"/>
            <a:stCxn id="61471" idx="2"/>
            <a:endCxn id="61468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1481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61482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1483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1484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1485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1486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1487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1488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1489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1490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61491" name="AutoShape 51"/>
          <p:cNvCxnSpPr>
            <a:cxnSpLocks noChangeShapeType="1"/>
            <a:stCxn id="61481" idx="2"/>
            <a:endCxn id="61482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92" name="AutoShape 52"/>
          <p:cNvCxnSpPr>
            <a:cxnSpLocks noChangeShapeType="1"/>
            <a:stCxn id="61481" idx="2"/>
            <a:endCxn id="61483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93" name="AutoShape 53"/>
          <p:cNvCxnSpPr>
            <a:cxnSpLocks noChangeShapeType="1"/>
            <a:stCxn id="61484" idx="2"/>
            <a:endCxn id="61485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94" name="AutoShape 54"/>
          <p:cNvCxnSpPr>
            <a:cxnSpLocks noChangeShapeType="1"/>
            <a:stCxn id="61484" idx="2"/>
            <a:endCxn id="61486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95" name="AutoShape 55"/>
          <p:cNvCxnSpPr>
            <a:cxnSpLocks noChangeShapeType="1"/>
            <a:stCxn id="61487" idx="2"/>
            <a:endCxn id="61488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96" name="AutoShape 56"/>
          <p:cNvCxnSpPr>
            <a:cxnSpLocks noChangeShapeType="1"/>
            <a:stCxn id="61487" idx="2"/>
            <a:endCxn id="61489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97" name="AutoShape 57"/>
          <p:cNvCxnSpPr>
            <a:cxnSpLocks noChangeShapeType="1"/>
            <a:stCxn id="61490" idx="2"/>
            <a:endCxn id="61481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98" name="AutoShape 58"/>
          <p:cNvCxnSpPr>
            <a:cxnSpLocks noChangeShapeType="1"/>
            <a:stCxn id="61490" idx="2"/>
            <a:endCxn id="61484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499" name="AutoShape 59"/>
          <p:cNvCxnSpPr>
            <a:cxnSpLocks noChangeShapeType="1"/>
            <a:stCxn id="61490" idx="2"/>
            <a:endCxn id="61487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1500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1501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1502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1503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1504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1505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1506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1507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1508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1509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61510" name="AutoShape 70"/>
          <p:cNvCxnSpPr>
            <a:cxnSpLocks noChangeShapeType="1"/>
            <a:stCxn id="61500" idx="2"/>
            <a:endCxn id="61501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11" name="AutoShape 71"/>
          <p:cNvCxnSpPr>
            <a:cxnSpLocks noChangeShapeType="1"/>
            <a:stCxn id="61500" idx="2"/>
            <a:endCxn id="61502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12" name="AutoShape 72"/>
          <p:cNvCxnSpPr>
            <a:cxnSpLocks noChangeShapeType="1"/>
            <a:stCxn id="61503" idx="2"/>
            <a:endCxn id="61504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13" name="AutoShape 73"/>
          <p:cNvCxnSpPr>
            <a:cxnSpLocks noChangeShapeType="1"/>
            <a:stCxn id="61503" idx="2"/>
            <a:endCxn id="61505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14" name="AutoShape 74"/>
          <p:cNvCxnSpPr>
            <a:cxnSpLocks noChangeShapeType="1"/>
            <a:stCxn id="61506" idx="2"/>
            <a:endCxn id="61507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15" name="AutoShape 75"/>
          <p:cNvCxnSpPr>
            <a:cxnSpLocks noChangeShapeType="1"/>
            <a:stCxn id="61506" idx="2"/>
            <a:endCxn id="61508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16" name="AutoShape 76"/>
          <p:cNvCxnSpPr>
            <a:cxnSpLocks noChangeShapeType="1"/>
            <a:stCxn id="61509" idx="2"/>
            <a:endCxn id="61500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17" name="AutoShape 77"/>
          <p:cNvCxnSpPr>
            <a:cxnSpLocks noChangeShapeType="1"/>
            <a:stCxn id="61509" idx="2"/>
            <a:endCxn id="61503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18" name="AutoShape 78"/>
          <p:cNvCxnSpPr>
            <a:cxnSpLocks noChangeShapeType="1"/>
            <a:stCxn id="61509" idx="2"/>
            <a:endCxn id="61506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19" name="AutoShape 79"/>
          <p:cNvCxnSpPr>
            <a:cxnSpLocks noChangeShapeType="1"/>
            <a:stCxn id="61442" idx="2"/>
            <a:endCxn id="61452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20" name="AutoShape 80"/>
          <p:cNvCxnSpPr>
            <a:cxnSpLocks noChangeShapeType="1"/>
            <a:stCxn id="61442" idx="2"/>
            <a:endCxn id="61471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21" name="AutoShape 81"/>
          <p:cNvCxnSpPr>
            <a:cxnSpLocks noChangeShapeType="1"/>
            <a:stCxn id="61442" idx="2"/>
            <a:endCxn id="61490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1522" name="AutoShape 82"/>
          <p:cNvCxnSpPr>
            <a:cxnSpLocks noChangeShapeType="1"/>
            <a:stCxn id="61442" idx="2"/>
            <a:endCxn id="61509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2496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62477" name="AutoShape 13"/>
          <p:cNvCxnSpPr>
            <a:cxnSpLocks noChangeShapeType="1"/>
            <a:stCxn id="62467" idx="2"/>
            <a:endCxn id="62468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478" name="AutoShape 14"/>
          <p:cNvCxnSpPr>
            <a:cxnSpLocks noChangeShapeType="1"/>
            <a:stCxn id="62467" idx="2"/>
            <a:endCxn id="62469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479" name="AutoShape 15"/>
          <p:cNvCxnSpPr>
            <a:cxnSpLocks noChangeShapeType="1"/>
            <a:stCxn id="62470" idx="2"/>
            <a:endCxn id="62471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480" name="AutoShape 16"/>
          <p:cNvCxnSpPr>
            <a:cxnSpLocks noChangeShapeType="1"/>
            <a:stCxn id="62470" idx="2"/>
            <a:endCxn id="62472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481" name="AutoShape 17"/>
          <p:cNvCxnSpPr>
            <a:cxnSpLocks noChangeShapeType="1"/>
            <a:stCxn id="62473" idx="2"/>
            <a:endCxn id="62474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482" name="AutoShape 18"/>
          <p:cNvCxnSpPr>
            <a:cxnSpLocks noChangeShapeType="1"/>
            <a:stCxn id="62473" idx="2"/>
            <a:endCxn id="62475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483" name="AutoShape 19"/>
          <p:cNvCxnSpPr>
            <a:cxnSpLocks noChangeShapeType="1"/>
            <a:stCxn id="62476" idx="2"/>
            <a:endCxn id="62467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484" name="AutoShape 20"/>
          <p:cNvCxnSpPr>
            <a:cxnSpLocks noChangeShapeType="1"/>
            <a:stCxn id="62476" idx="2"/>
            <a:endCxn id="62470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485" name="AutoShape 21"/>
          <p:cNvCxnSpPr>
            <a:cxnSpLocks noChangeShapeType="1"/>
            <a:stCxn id="62476" idx="2"/>
            <a:endCxn id="62473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2486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62487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2488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2489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2490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2491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2492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2493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2494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2495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62496" name="AutoShape 32"/>
          <p:cNvCxnSpPr>
            <a:cxnSpLocks noChangeShapeType="1"/>
            <a:stCxn id="62486" idx="2"/>
            <a:endCxn id="62487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497" name="AutoShape 33"/>
          <p:cNvCxnSpPr>
            <a:cxnSpLocks noChangeShapeType="1"/>
            <a:stCxn id="62486" idx="2"/>
            <a:endCxn id="62488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498" name="AutoShape 34"/>
          <p:cNvCxnSpPr>
            <a:cxnSpLocks noChangeShapeType="1"/>
            <a:stCxn id="62489" idx="2"/>
            <a:endCxn id="62490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499" name="AutoShape 35"/>
          <p:cNvCxnSpPr>
            <a:cxnSpLocks noChangeShapeType="1"/>
            <a:stCxn id="62489" idx="2"/>
            <a:endCxn id="62491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00" name="AutoShape 36"/>
          <p:cNvCxnSpPr>
            <a:cxnSpLocks noChangeShapeType="1"/>
            <a:stCxn id="62492" idx="2"/>
            <a:endCxn id="62493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01" name="AutoShape 37"/>
          <p:cNvCxnSpPr>
            <a:cxnSpLocks noChangeShapeType="1"/>
            <a:stCxn id="62492" idx="2"/>
            <a:endCxn id="62494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02" name="AutoShape 38"/>
          <p:cNvCxnSpPr>
            <a:cxnSpLocks noChangeShapeType="1"/>
            <a:stCxn id="62495" idx="2"/>
            <a:endCxn id="62486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03" name="AutoShape 39"/>
          <p:cNvCxnSpPr>
            <a:cxnSpLocks noChangeShapeType="1"/>
            <a:stCxn id="62495" idx="2"/>
            <a:endCxn id="62489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04" name="AutoShape 40"/>
          <p:cNvCxnSpPr>
            <a:cxnSpLocks noChangeShapeType="1"/>
            <a:stCxn id="62495" idx="2"/>
            <a:endCxn id="62492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2505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62506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2507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2508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2509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2510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2511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2512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2513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2514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62515" name="AutoShape 51"/>
          <p:cNvCxnSpPr>
            <a:cxnSpLocks noChangeShapeType="1"/>
            <a:stCxn id="62505" idx="2"/>
            <a:endCxn id="62506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16" name="AutoShape 52"/>
          <p:cNvCxnSpPr>
            <a:cxnSpLocks noChangeShapeType="1"/>
            <a:stCxn id="62505" idx="2"/>
            <a:endCxn id="62507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17" name="AutoShape 53"/>
          <p:cNvCxnSpPr>
            <a:cxnSpLocks noChangeShapeType="1"/>
            <a:stCxn id="62508" idx="2"/>
            <a:endCxn id="62509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18" name="AutoShape 54"/>
          <p:cNvCxnSpPr>
            <a:cxnSpLocks noChangeShapeType="1"/>
            <a:stCxn id="62508" idx="2"/>
            <a:endCxn id="62510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19" name="AutoShape 55"/>
          <p:cNvCxnSpPr>
            <a:cxnSpLocks noChangeShapeType="1"/>
            <a:stCxn id="62511" idx="2"/>
            <a:endCxn id="62512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20" name="AutoShape 56"/>
          <p:cNvCxnSpPr>
            <a:cxnSpLocks noChangeShapeType="1"/>
            <a:stCxn id="62511" idx="2"/>
            <a:endCxn id="62513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21" name="AutoShape 57"/>
          <p:cNvCxnSpPr>
            <a:cxnSpLocks noChangeShapeType="1"/>
            <a:stCxn id="62514" idx="2"/>
            <a:endCxn id="62505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22" name="AutoShape 58"/>
          <p:cNvCxnSpPr>
            <a:cxnSpLocks noChangeShapeType="1"/>
            <a:stCxn id="62514" idx="2"/>
            <a:endCxn id="62508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23" name="AutoShape 59"/>
          <p:cNvCxnSpPr>
            <a:cxnSpLocks noChangeShapeType="1"/>
            <a:stCxn id="62514" idx="2"/>
            <a:endCxn id="62511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2524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2525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2526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2527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2528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2529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2530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2531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2532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2533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62534" name="AutoShape 70"/>
          <p:cNvCxnSpPr>
            <a:cxnSpLocks noChangeShapeType="1"/>
            <a:stCxn id="62524" idx="2"/>
            <a:endCxn id="62525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35" name="AutoShape 71"/>
          <p:cNvCxnSpPr>
            <a:cxnSpLocks noChangeShapeType="1"/>
            <a:stCxn id="62524" idx="2"/>
            <a:endCxn id="62526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36" name="AutoShape 72"/>
          <p:cNvCxnSpPr>
            <a:cxnSpLocks noChangeShapeType="1"/>
            <a:stCxn id="62527" idx="2"/>
            <a:endCxn id="62528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37" name="AutoShape 73"/>
          <p:cNvCxnSpPr>
            <a:cxnSpLocks noChangeShapeType="1"/>
            <a:stCxn id="62527" idx="2"/>
            <a:endCxn id="62529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38" name="AutoShape 74"/>
          <p:cNvCxnSpPr>
            <a:cxnSpLocks noChangeShapeType="1"/>
            <a:stCxn id="62530" idx="2"/>
            <a:endCxn id="62531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39" name="AutoShape 75"/>
          <p:cNvCxnSpPr>
            <a:cxnSpLocks noChangeShapeType="1"/>
            <a:stCxn id="62530" idx="2"/>
            <a:endCxn id="62532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40" name="AutoShape 76"/>
          <p:cNvCxnSpPr>
            <a:cxnSpLocks noChangeShapeType="1"/>
            <a:stCxn id="62533" idx="2"/>
            <a:endCxn id="62524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41" name="AutoShape 77"/>
          <p:cNvCxnSpPr>
            <a:cxnSpLocks noChangeShapeType="1"/>
            <a:stCxn id="62533" idx="2"/>
            <a:endCxn id="62527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42" name="AutoShape 78"/>
          <p:cNvCxnSpPr>
            <a:cxnSpLocks noChangeShapeType="1"/>
            <a:stCxn id="62533" idx="2"/>
            <a:endCxn id="62530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43" name="AutoShape 79"/>
          <p:cNvCxnSpPr>
            <a:cxnSpLocks noChangeShapeType="1"/>
            <a:stCxn id="62466" idx="2"/>
            <a:endCxn id="62476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44" name="AutoShape 80"/>
          <p:cNvCxnSpPr>
            <a:cxnSpLocks noChangeShapeType="1"/>
            <a:stCxn id="62466" idx="2"/>
            <a:endCxn id="62495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45" name="AutoShape 81"/>
          <p:cNvCxnSpPr>
            <a:cxnSpLocks noChangeShapeType="1"/>
            <a:stCxn id="62466" idx="2"/>
            <a:endCxn id="62514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2546" name="AutoShape 82"/>
          <p:cNvCxnSpPr>
            <a:cxnSpLocks noChangeShapeType="1"/>
            <a:stCxn id="62466" idx="2"/>
            <a:endCxn id="62533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5324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3498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3499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3500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63501" name="AutoShape 13"/>
          <p:cNvCxnSpPr>
            <a:cxnSpLocks noChangeShapeType="1"/>
            <a:stCxn id="63491" idx="2"/>
            <a:endCxn id="63492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02" name="AutoShape 14"/>
          <p:cNvCxnSpPr>
            <a:cxnSpLocks noChangeShapeType="1"/>
            <a:stCxn id="63491" idx="2"/>
            <a:endCxn id="63493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03" name="AutoShape 15"/>
          <p:cNvCxnSpPr>
            <a:cxnSpLocks noChangeShapeType="1"/>
            <a:stCxn id="63494" idx="2"/>
            <a:endCxn id="63495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04" name="AutoShape 16"/>
          <p:cNvCxnSpPr>
            <a:cxnSpLocks noChangeShapeType="1"/>
            <a:stCxn id="63494" idx="2"/>
            <a:endCxn id="63496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05" name="AutoShape 17"/>
          <p:cNvCxnSpPr>
            <a:cxnSpLocks noChangeShapeType="1"/>
            <a:stCxn id="63497" idx="2"/>
            <a:endCxn id="63498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06" name="AutoShape 18"/>
          <p:cNvCxnSpPr>
            <a:cxnSpLocks noChangeShapeType="1"/>
            <a:stCxn id="63497" idx="2"/>
            <a:endCxn id="63499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07" name="AutoShape 19"/>
          <p:cNvCxnSpPr>
            <a:cxnSpLocks noChangeShapeType="1"/>
            <a:stCxn id="63500" idx="2"/>
            <a:endCxn id="63491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08" name="AutoShape 20"/>
          <p:cNvCxnSpPr>
            <a:cxnSpLocks noChangeShapeType="1"/>
            <a:stCxn id="63500" idx="2"/>
            <a:endCxn id="63494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09" name="AutoShape 21"/>
          <p:cNvCxnSpPr>
            <a:cxnSpLocks noChangeShapeType="1"/>
            <a:stCxn id="63500" idx="2"/>
            <a:endCxn id="63497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510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63511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3512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3513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3514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3515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3516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3517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3518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3519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63520" name="AutoShape 32"/>
          <p:cNvCxnSpPr>
            <a:cxnSpLocks noChangeShapeType="1"/>
            <a:stCxn id="63510" idx="2"/>
            <a:endCxn id="63511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21" name="AutoShape 33"/>
          <p:cNvCxnSpPr>
            <a:cxnSpLocks noChangeShapeType="1"/>
            <a:stCxn id="63510" idx="2"/>
            <a:endCxn id="63512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22" name="AutoShape 34"/>
          <p:cNvCxnSpPr>
            <a:cxnSpLocks noChangeShapeType="1"/>
            <a:stCxn id="63513" idx="2"/>
            <a:endCxn id="63514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23" name="AutoShape 35"/>
          <p:cNvCxnSpPr>
            <a:cxnSpLocks noChangeShapeType="1"/>
            <a:stCxn id="63513" idx="2"/>
            <a:endCxn id="63515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24" name="AutoShape 36"/>
          <p:cNvCxnSpPr>
            <a:cxnSpLocks noChangeShapeType="1"/>
            <a:stCxn id="63516" idx="2"/>
            <a:endCxn id="63517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25" name="AutoShape 37"/>
          <p:cNvCxnSpPr>
            <a:cxnSpLocks noChangeShapeType="1"/>
            <a:stCxn id="63516" idx="2"/>
            <a:endCxn id="63518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26" name="AutoShape 38"/>
          <p:cNvCxnSpPr>
            <a:cxnSpLocks noChangeShapeType="1"/>
            <a:stCxn id="63519" idx="2"/>
            <a:endCxn id="63510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27" name="AutoShape 39"/>
          <p:cNvCxnSpPr>
            <a:cxnSpLocks noChangeShapeType="1"/>
            <a:stCxn id="63519" idx="2"/>
            <a:endCxn id="63513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28" name="AutoShape 40"/>
          <p:cNvCxnSpPr>
            <a:cxnSpLocks noChangeShapeType="1"/>
            <a:stCxn id="63519" idx="2"/>
            <a:endCxn id="63516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529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63530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3531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3532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3533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3534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3535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3536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3537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3538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63539" name="AutoShape 51"/>
          <p:cNvCxnSpPr>
            <a:cxnSpLocks noChangeShapeType="1"/>
            <a:stCxn id="63529" idx="2"/>
            <a:endCxn id="63530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40" name="AutoShape 52"/>
          <p:cNvCxnSpPr>
            <a:cxnSpLocks noChangeShapeType="1"/>
            <a:stCxn id="63529" idx="2"/>
            <a:endCxn id="63531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41" name="AutoShape 53"/>
          <p:cNvCxnSpPr>
            <a:cxnSpLocks noChangeShapeType="1"/>
            <a:stCxn id="63532" idx="2"/>
            <a:endCxn id="63533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42" name="AutoShape 54"/>
          <p:cNvCxnSpPr>
            <a:cxnSpLocks noChangeShapeType="1"/>
            <a:stCxn id="63532" idx="2"/>
            <a:endCxn id="63534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43" name="AutoShape 55"/>
          <p:cNvCxnSpPr>
            <a:cxnSpLocks noChangeShapeType="1"/>
            <a:stCxn id="63535" idx="2"/>
            <a:endCxn id="63536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44" name="AutoShape 56"/>
          <p:cNvCxnSpPr>
            <a:cxnSpLocks noChangeShapeType="1"/>
            <a:stCxn id="63535" idx="2"/>
            <a:endCxn id="63537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45" name="AutoShape 57"/>
          <p:cNvCxnSpPr>
            <a:cxnSpLocks noChangeShapeType="1"/>
            <a:stCxn id="63538" idx="2"/>
            <a:endCxn id="63529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46" name="AutoShape 58"/>
          <p:cNvCxnSpPr>
            <a:cxnSpLocks noChangeShapeType="1"/>
            <a:stCxn id="63538" idx="2"/>
            <a:endCxn id="63532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47" name="AutoShape 59"/>
          <p:cNvCxnSpPr>
            <a:cxnSpLocks noChangeShapeType="1"/>
            <a:stCxn id="63538" idx="2"/>
            <a:endCxn id="63535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3548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3549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3550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3551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3552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3553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3554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3555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3556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3557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63558" name="AutoShape 70"/>
          <p:cNvCxnSpPr>
            <a:cxnSpLocks noChangeShapeType="1"/>
            <a:stCxn id="63548" idx="2"/>
            <a:endCxn id="63549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59" name="AutoShape 71"/>
          <p:cNvCxnSpPr>
            <a:cxnSpLocks noChangeShapeType="1"/>
            <a:stCxn id="63548" idx="2"/>
            <a:endCxn id="63550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60" name="AutoShape 72"/>
          <p:cNvCxnSpPr>
            <a:cxnSpLocks noChangeShapeType="1"/>
            <a:stCxn id="63551" idx="2"/>
            <a:endCxn id="63552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61" name="AutoShape 73"/>
          <p:cNvCxnSpPr>
            <a:cxnSpLocks noChangeShapeType="1"/>
            <a:stCxn id="63551" idx="2"/>
            <a:endCxn id="63553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62" name="AutoShape 74"/>
          <p:cNvCxnSpPr>
            <a:cxnSpLocks noChangeShapeType="1"/>
            <a:stCxn id="63554" idx="2"/>
            <a:endCxn id="63555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63" name="AutoShape 75"/>
          <p:cNvCxnSpPr>
            <a:cxnSpLocks noChangeShapeType="1"/>
            <a:stCxn id="63554" idx="2"/>
            <a:endCxn id="63556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64" name="AutoShape 76"/>
          <p:cNvCxnSpPr>
            <a:cxnSpLocks noChangeShapeType="1"/>
            <a:stCxn id="63557" idx="2"/>
            <a:endCxn id="63548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65" name="AutoShape 77"/>
          <p:cNvCxnSpPr>
            <a:cxnSpLocks noChangeShapeType="1"/>
            <a:stCxn id="63557" idx="2"/>
            <a:endCxn id="63551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66" name="AutoShape 78"/>
          <p:cNvCxnSpPr>
            <a:cxnSpLocks noChangeShapeType="1"/>
            <a:stCxn id="63557" idx="2"/>
            <a:endCxn id="63554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67" name="AutoShape 79"/>
          <p:cNvCxnSpPr>
            <a:cxnSpLocks noChangeShapeType="1"/>
            <a:stCxn id="63490" idx="2"/>
            <a:endCxn id="63500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68" name="AutoShape 80"/>
          <p:cNvCxnSpPr>
            <a:cxnSpLocks noChangeShapeType="1"/>
            <a:stCxn id="63490" idx="2"/>
            <a:endCxn id="63519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69" name="AutoShape 81"/>
          <p:cNvCxnSpPr>
            <a:cxnSpLocks noChangeShapeType="1"/>
            <a:stCxn id="63490" idx="2"/>
            <a:endCxn id="63538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3570" name="AutoShape 82"/>
          <p:cNvCxnSpPr>
            <a:cxnSpLocks noChangeShapeType="1"/>
            <a:stCxn id="63490" idx="2"/>
            <a:endCxn id="63557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1483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4522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4523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4524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64525" name="AutoShape 13"/>
          <p:cNvCxnSpPr>
            <a:cxnSpLocks noChangeShapeType="1"/>
            <a:stCxn id="64515" idx="2"/>
            <a:endCxn id="64516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26" name="AutoShape 14"/>
          <p:cNvCxnSpPr>
            <a:cxnSpLocks noChangeShapeType="1"/>
            <a:stCxn id="64515" idx="2"/>
            <a:endCxn id="64517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27" name="AutoShape 15"/>
          <p:cNvCxnSpPr>
            <a:cxnSpLocks noChangeShapeType="1"/>
            <a:stCxn id="64518" idx="2"/>
            <a:endCxn id="64519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28" name="AutoShape 16"/>
          <p:cNvCxnSpPr>
            <a:cxnSpLocks noChangeShapeType="1"/>
            <a:stCxn id="64518" idx="2"/>
            <a:endCxn id="64520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29" name="AutoShape 17"/>
          <p:cNvCxnSpPr>
            <a:cxnSpLocks noChangeShapeType="1"/>
            <a:stCxn id="64521" idx="2"/>
            <a:endCxn id="64522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30" name="AutoShape 18"/>
          <p:cNvCxnSpPr>
            <a:cxnSpLocks noChangeShapeType="1"/>
            <a:stCxn id="64521" idx="2"/>
            <a:endCxn id="64523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31" name="AutoShape 19"/>
          <p:cNvCxnSpPr>
            <a:cxnSpLocks noChangeShapeType="1"/>
            <a:stCxn id="64524" idx="2"/>
            <a:endCxn id="64515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32" name="AutoShape 20"/>
          <p:cNvCxnSpPr>
            <a:cxnSpLocks noChangeShapeType="1"/>
            <a:stCxn id="64524" idx="2"/>
            <a:endCxn id="64518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33" name="AutoShape 21"/>
          <p:cNvCxnSpPr>
            <a:cxnSpLocks noChangeShapeType="1"/>
            <a:stCxn id="64524" idx="2"/>
            <a:endCxn id="64521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4534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64535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4536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4537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4538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4539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4540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4541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4542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4543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64544" name="AutoShape 32"/>
          <p:cNvCxnSpPr>
            <a:cxnSpLocks noChangeShapeType="1"/>
            <a:stCxn id="64534" idx="2"/>
            <a:endCxn id="64535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45" name="AutoShape 33"/>
          <p:cNvCxnSpPr>
            <a:cxnSpLocks noChangeShapeType="1"/>
            <a:stCxn id="64534" idx="2"/>
            <a:endCxn id="64536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46" name="AutoShape 34"/>
          <p:cNvCxnSpPr>
            <a:cxnSpLocks noChangeShapeType="1"/>
            <a:stCxn id="64537" idx="2"/>
            <a:endCxn id="64538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47" name="AutoShape 35"/>
          <p:cNvCxnSpPr>
            <a:cxnSpLocks noChangeShapeType="1"/>
            <a:stCxn id="64537" idx="2"/>
            <a:endCxn id="64539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48" name="AutoShape 36"/>
          <p:cNvCxnSpPr>
            <a:cxnSpLocks noChangeShapeType="1"/>
            <a:stCxn id="64540" idx="2"/>
            <a:endCxn id="64541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49" name="AutoShape 37"/>
          <p:cNvCxnSpPr>
            <a:cxnSpLocks noChangeShapeType="1"/>
            <a:stCxn id="64540" idx="2"/>
            <a:endCxn id="64542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50" name="AutoShape 38"/>
          <p:cNvCxnSpPr>
            <a:cxnSpLocks noChangeShapeType="1"/>
            <a:stCxn id="64543" idx="2"/>
            <a:endCxn id="64534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51" name="AutoShape 39"/>
          <p:cNvCxnSpPr>
            <a:cxnSpLocks noChangeShapeType="1"/>
            <a:stCxn id="64543" idx="2"/>
            <a:endCxn id="64537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52" name="AutoShape 40"/>
          <p:cNvCxnSpPr>
            <a:cxnSpLocks noChangeShapeType="1"/>
            <a:stCxn id="64543" idx="2"/>
            <a:endCxn id="64540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4553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64554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4555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4556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4557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4558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4559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4560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4561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4562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64563" name="AutoShape 51"/>
          <p:cNvCxnSpPr>
            <a:cxnSpLocks noChangeShapeType="1"/>
            <a:stCxn id="64553" idx="2"/>
            <a:endCxn id="64554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64" name="AutoShape 52"/>
          <p:cNvCxnSpPr>
            <a:cxnSpLocks noChangeShapeType="1"/>
            <a:stCxn id="64553" idx="2"/>
            <a:endCxn id="64555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65" name="AutoShape 53"/>
          <p:cNvCxnSpPr>
            <a:cxnSpLocks noChangeShapeType="1"/>
            <a:stCxn id="64556" idx="2"/>
            <a:endCxn id="64557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66" name="AutoShape 54"/>
          <p:cNvCxnSpPr>
            <a:cxnSpLocks noChangeShapeType="1"/>
            <a:stCxn id="64556" idx="2"/>
            <a:endCxn id="64558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67" name="AutoShape 55"/>
          <p:cNvCxnSpPr>
            <a:cxnSpLocks noChangeShapeType="1"/>
            <a:stCxn id="64559" idx="2"/>
            <a:endCxn id="64560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68" name="AutoShape 56"/>
          <p:cNvCxnSpPr>
            <a:cxnSpLocks noChangeShapeType="1"/>
            <a:stCxn id="64559" idx="2"/>
            <a:endCxn id="64561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69" name="AutoShape 57"/>
          <p:cNvCxnSpPr>
            <a:cxnSpLocks noChangeShapeType="1"/>
            <a:stCxn id="64562" idx="2"/>
            <a:endCxn id="64553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70" name="AutoShape 58"/>
          <p:cNvCxnSpPr>
            <a:cxnSpLocks noChangeShapeType="1"/>
            <a:stCxn id="64562" idx="2"/>
            <a:endCxn id="64556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71" name="AutoShape 59"/>
          <p:cNvCxnSpPr>
            <a:cxnSpLocks noChangeShapeType="1"/>
            <a:stCxn id="64562" idx="2"/>
            <a:endCxn id="64559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4572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4573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4574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4575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4576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4577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4578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4579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4580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4581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64582" name="AutoShape 70"/>
          <p:cNvCxnSpPr>
            <a:cxnSpLocks noChangeShapeType="1"/>
            <a:stCxn id="64572" idx="2"/>
            <a:endCxn id="64573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83" name="AutoShape 71"/>
          <p:cNvCxnSpPr>
            <a:cxnSpLocks noChangeShapeType="1"/>
            <a:stCxn id="64572" idx="2"/>
            <a:endCxn id="64574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84" name="AutoShape 72"/>
          <p:cNvCxnSpPr>
            <a:cxnSpLocks noChangeShapeType="1"/>
            <a:stCxn id="64575" idx="2"/>
            <a:endCxn id="64576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85" name="AutoShape 73"/>
          <p:cNvCxnSpPr>
            <a:cxnSpLocks noChangeShapeType="1"/>
            <a:stCxn id="64575" idx="2"/>
            <a:endCxn id="64577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86" name="AutoShape 74"/>
          <p:cNvCxnSpPr>
            <a:cxnSpLocks noChangeShapeType="1"/>
            <a:stCxn id="64578" idx="2"/>
            <a:endCxn id="64579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87" name="AutoShape 75"/>
          <p:cNvCxnSpPr>
            <a:cxnSpLocks noChangeShapeType="1"/>
            <a:stCxn id="64578" idx="2"/>
            <a:endCxn id="64580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88" name="AutoShape 76"/>
          <p:cNvCxnSpPr>
            <a:cxnSpLocks noChangeShapeType="1"/>
            <a:stCxn id="64581" idx="2"/>
            <a:endCxn id="64572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89" name="AutoShape 77"/>
          <p:cNvCxnSpPr>
            <a:cxnSpLocks noChangeShapeType="1"/>
            <a:stCxn id="64581" idx="2"/>
            <a:endCxn id="64575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90" name="AutoShape 78"/>
          <p:cNvCxnSpPr>
            <a:cxnSpLocks noChangeShapeType="1"/>
            <a:stCxn id="64581" idx="2"/>
            <a:endCxn id="64578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91" name="AutoShape 79"/>
          <p:cNvCxnSpPr>
            <a:cxnSpLocks noChangeShapeType="1"/>
            <a:stCxn id="64514" idx="2"/>
            <a:endCxn id="64524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92" name="AutoShape 80"/>
          <p:cNvCxnSpPr>
            <a:cxnSpLocks noChangeShapeType="1"/>
            <a:stCxn id="64514" idx="2"/>
            <a:endCxn id="64543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93" name="AutoShape 81"/>
          <p:cNvCxnSpPr>
            <a:cxnSpLocks noChangeShapeType="1"/>
            <a:stCxn id="64514" idx="2"/>
            <a:endCxn id="64562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4594" name="AutoShape 82"/>
          <p:cNvCxnSpPr>
            <a:cxnSpLocks noChangeShapeType="1"/>
            <a:stCxn id="64514" idx="2"/>
            <a:endCxn id="64581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3716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5547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5548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65549" name="AutoShape 13"/>
          <p:cNvCxnSpPr>
            <a:cxnSpLocks noChangeShapeType="1"/>
            <a:stCxn id="65539" idx="2"/>
            <a:endCxn id="65540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50" name="AutoShape 14"/>
          <p:cNvCxnSpPr>
            <a:cxnSpLocks noChangeShapeType="1"/>
            <a:stCxn id="65539" idx="2"/>
            <a:endCxn id="65541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51" name="AutoShape 15"/>
          <p:cNvCxnSpPr>
            <a:cxnSpLocks noChangeShapeType="1"/>
            <a:stCxn id="65542" idx="2"/>
            <a:endCxn id="65543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52" name="AutoShape 16"/>
          <p:cNvCxnSpPr>
            <a:cxnSpLocks noChangeShapeType="1"/>
            <a:stCxn id="65542" idx="2"/>
            <a:endCxn id="65544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53" name="AutoShape 17"/>
          <p:cNvCxnSpPr>
            <a:cxnSpLocks noChangeShapeType="1"/>
            <a:stCxn id="65545" idx="2"/>
            <a:endCxn id="65546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54" name="AutoShape 18"/>
          <p:cNvCxnSpPr>
            <a:cxnSpLocks noChangeShapeType="1"/>
            <a:stCxn id="65545" idx="2"/>
            <a:endCxn id="65547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55" name="AutoShape 19"/>
          <p:cNvCxnSpPr>
            <a:cxnSpLocks noChangeShapeType="1"/>
            <a:stCxn id="65548" idx="2"/>
            <a:endCxn id="65539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56" name="AutoShape 20"/>
          <p:cNvCxnSpPr>
            <a:cxnSpLocks noChangeShapeType="1"/>
            <a:stCxn id="65548" idx="2"/>
            <a:endCxn id="65542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57" name="AutoShape 21"/>
          <p:cNvCxnSpPr>
            <a:cxnSpLocks noChangeShapeType="1"/>
            <a:stCxn id="65548" idx="2"/>
            <a:endCxn id="65545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5558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65559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5560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5561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5562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5563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5564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5565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5566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5567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65568" name="AutoShape 32"/>
          <p:cNvCxnSpPr>
            <a:cxnSpLocks noChangeShapeType="1"/>
            <a:stCxn id="65558" idx="2"/>
            <a:endCxn id="65559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69" name="AutoShape 33"/>
          <p:cNvCxnSpPr>
            <a:cxnSpLocks noChangeShapeType="1"/>
            <a:stCxn id="65558" idx="2"/>
            <a:endCxn id="65560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70" name="AutoShape 34"/>
          <p:cNvCxnSpPr>
            <a:cxnSpLocks noChangeShapeType="1"/>
            <a:stCxn id="65561" idx="2"/>
            <a:endCxn id="65562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71" name="AutoShape 35"/>
          <p:cNvCxnSpPr>
            <a:cxnSpLocks noChangeShapeType="1"/>
            <a:stCxn id="65561" idx="2"/>
            <a:endCxn id="65563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72" name="AutoShape 36"/>
          <p:cNvCxnSpPr>
            <a:cxnSpLocks noChangeShapeType="1"/>
            <a:stCxn id="65564" idx="2"/>
            <a:endCxn id="65565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73" name="AutoShape 37"/>
          <p:cNvCxnSpPr>
            <a:cxnSpLocks noChangeShapeType="1"/>
            <a:stCxn id="65564" idx="2"/>
            <a:endCxn id="65566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74" name="AutoShape 38"/>
          <p:cNvCxnSpPr>
            <a:cxnSpLocks noChangeShapeType="1"/>
            <a:stCxn id="65567" idx="2"/>
            <a:endCxn id="65558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75" name="AutoShape 39"/>
          <p:cNvCxnSpPr>
            <a:cxnSpLocks noChangeShapeType="1"/>
            <a:stCxn id="65567" idx="2"/>
            <a:endCxn id="65561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76" name="AutoShape 40"/>
          <p:cNvCxnSpPr>
            <a:cxnSpLocks noChangeShapeType="1"/>
            <a:stCxn id="65567" idx="2"/>
            <a:endCxn id="65564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5577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65578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5579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5580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5581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5582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5583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5584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5585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5586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65587" name="AutoShape 51"/>
          <p:cNvCxnSpPr>
            <a:cxnSpLocks noChangeShapeType="1"/>
            <a:stCxn id="65577" idx="2"/>
            <a:endCxn id="65578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88" name="AutoShape 52"/>
          <p:cNvCxnSpPr>
            <a:cxnSpLocks noChangeShapeType="1"/>
            <a:stCxn id="65577" idx="2"/>
            <a:endCxn id="65579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89" name="AutoShape 53"/>
          <p:cNvCxnSpPr>
            <a:cxnSpLocks noChangeShapeType="1"/>
            <a:stCxn id="65580" idx="2"/>
            <a:endCxn id="65581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90" name="AutoShape 54"/>
          <p:cNvCxnSpPr>
            <a:cxnSpLocks noChangeShapeType="1"/>
            <a:stCxn id="65580" idx="2"/>
            <a:endCxn id="65582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91" name="AutoShape 55"/>
          <p:cNvCxnSpPr>
            <a:cxnSpLocks noChangeShapeType="1"/>
            <a:stCxn id="65583" idx="2"/>
            <a:endCxn id="65584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92" name="AutoShape 56"/>
          <p:cNvCxnSpPr>
            <a:cxnSpLocks noChangeShapeType="1"/>
            <a:stCxn id="65583" idx="2"/>
            <a:endCxn id="65585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93" name="AutoShape 57"/>
          <p:cNvCxnSpPr>
            <a:cxnSpLocks noChangeShapeType="1"/>
            <a:stCxn id="65586" idx="2"/>
            <a:endCxn id="65577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94" name="AutoShape 58"/>
          <p:cNvCxnSpPr>
            <a:cxnSpLocks noChangeShapeType="1"/>
            <a:stCxn id="65586" idx="2"/>
            <a:endCxn id="65580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595" name="AutoShape 59"/>
          <p:cNvCxnSpPr>
            <a:cxnSpLocks noChangeShapeType="1"/>
            <a:stCxn id="65586" idx="2"/>
            <a:endCxn id="65583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5596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5597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5598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5599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5600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5601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5602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5603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5604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5605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65606" name="AutoShape 70"/>
          <p:cNvCxnSpPr>
            <a:cxnSpLocks noChangeShapeType="1"/>
            <a:stCxn id="65596" idx="2"/>
            <a:endCxn id="65597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07" name="AutoShape 71"/>
          <p:cNvCxnSpPr>
            <a:cxnSpLocks noChangeShapeType="1"/>
            <a:stCxn id="65596" idx="2"/>
            <a:endCxn id="65598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08" name="AutoShape 72"/>
          <p:cNvCxnSpPr>
            <a:cxnSpLocks noChangeShapeType="1"/>
            <a:stCxn id="65599" idx="2"/>
            <a:endCxn id="65600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09" name="AutoShape 73"/>
          <p:cNvCxnSpPr>
            <a:cxnSpLocks noChangeShapeType="1"/>
            <a:stCxn id="65599" idx="2"/>
            <a:endCxn id="65601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10" name="AutoShape 74"/>
          <p:cNvCxnSpPr>
            <a:cxnSpLocks noChangeShapeType="1"/>
            <a:stCxn id="65602" idx="2"/>
            <a:endCxn id="65603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11" name="AutoShape 75"/>
          <p:cNvCxnSpPr>
            <a:cxnSpLocks noChangeShapeType="1"/>
            <a:stCxn id="65602" idx="2"/>
            <a:endCxn id="65604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12" name="AutoShape 76"/>
          <p:cNvCxnSpPr>
            <a:cxnSpLocks noChangeShapeType="1"/>
            <a:stCxn id="65605" idx="2"/>
            <a:endCxn id="65596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13" name="AutoShape 77"/>
          <p:cNvCxnSpPr>
            <a:cxnSpLocks noChangeShapeType="1"/>
            <a:stCxn id="65605" idx="2"/>
            <a:endCxn id="65599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14" name="AutoShape 78"/>
          <p:cNvCxnSpPr>
            <a:cxnSpLocks noChangeShapeType="1"/>
            <a:stCxn id="65605" idx="2"/>
            <a:endCxn id="65602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15" name="AutoShape 79"/>
          <p:cNvCxnSpPr>
            <a:cxnSpLocks noChangeShapeType="1"/>
            <a:stCxn id="65538" idx="2"/>
            <a:endCxn id="65548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16" name="AutoShape 80"/>
          <p:cNvCxnSpPr>
            <a:cxnSpLocks noChangeShapeType="1"/>
            <a:stCxn id="65538" idx="2"/>
            <a:endCxn id="65567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17" name="AutoShape 81"/>
          <p:cNvCxnSpPr>
            <a:cxnSpLocks noChangeShapeType="1"/>
            <a:stCxn id="65538" idx="2"/>
            <a:endCxn id="65586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5618" name="AutoShape 82"/>
          <p:cNvCxnSpPr>
            <a:cxnSpLocks noChangeShapeType="1"/>
            <a:stCxn id="65538" idx="2"/>
            <a:endCxn id="65605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9101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66568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6570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6571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6572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66573" name="AutoShape 13"/>
          <p:cNvCxnSpPr>
            <a:cxnSpLocks noChangeShapeType="1"/>
            <a:stCxn id="66563" idx="2"/>
            <a:endCxn id="66564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74" name="AutoShape 14"/>
          <p:cNvCxnSpPr>
            <a:cxnSpLocks noChangeShapeType="1"/>
            <a:stCxn id="66563" idx="2"/>
            <a:endCxn id="66565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75" name="AutoShape 15"/>
          <p:cNvCxnSpPr>
            <a:cxnSpLocks noChangeShapeType="1"/>
            <a:stCxn id="66566" idx="2"/>
            <a:endCxn id="66567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76" name="AutoShape 16"/>
          <p:cNvCxnSpPr>
            <a:cxnSpLocks noChangeShapeType="1"/>
            <a:stCxn id="66566" idx="2"/>
            <a:endCxn id="66568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77" name="AutoShape 17"/>
          <p:cNvCxnSpPr>
            <a:cxnSpLocks noChangeShapeType="1"/>
            <a:stCxn id="66569" idx="2"/>
            <a:endCxn id="66570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78" name="AutoShape 18"/>
          <p:cNvCxnSpPr>
            <a:cxnSpLocks noChangeShapeType="1"/>
            <a:stCxn id="66569" idx="2"/>
            <a:endCxn id="66571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79" name="AutoShape 19"/>
          <p:cNvCxnSpPr>
            <a:cxnSpLocks noChangeShapeType="1"/>
            <a:stCxn id="66572" idx="2"/>
            <a:endCxn id="66563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80" name="AutoShape 20"/>
          <p:cNvCxnSpPr>
            <a:cxnSpLocks noChangeShapeType="1"/>
            <a:stCxn id="66572" idx="2"/>
            <a:endCxn id="66566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81" name="AutoShape 21"/>
          <p:cNvCxnSpPr>
            <a:cxnSpLocks noChangeShapeType="1"/>
            <a:stCxn id="66572" idx="2"/>
            <a:endCxn id="66569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6582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66583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6584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6585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6586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6587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6588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6589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6590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6591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66592" name="AutoShape 32"/>
          <p:cNvCxnSpPr>
            <a:cxnSpLocks noChangeShapeType="1"/>
            <a:stCxn id="66582" idx="2"/>
            <a:endCxn id="66583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93" name="AutoShape 33"/>
          <p:cNvCxnSpPr>
            <a:cxnSpLocks noChangeShapeType="1"/>
            <a:stCxn id="66582" idx="2"/>
            <a:endCxn id="66584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94" name="AutoShape 34"/>
          <p:cNvCxnSpPr>
            <a:cxnSpLocks noChangeShapeType="1"/>
            <a:stCxn id="66585" idx="2"/>
            <a:endCxn id="66586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95" name="AutoShape 35"/>
          <p:cNvCxnSpPr>
            <a:cxnSpLocks noChangeShapeType="1"/>
            <a:stCxn id="66585" idx="2"/>
            <a:endCxn id="66587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96" name="AutoShape 36"/>
          <p:cNvCxnSpPr>
            <a:cxnSpLocks noChangeShapeType="1"/>
            <a:stCxn id="66588" idx="2"/>
            <a:endCxn id="66589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97" name="AutoShape 37"/>
          <p:cNvCxnSpPr>
            <a:cxnSpLocks noChangeShapeType="1"/>
            <a:stCxn id="66588" idx="2"/>
            <a:endCxn id="66590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98" name="AutoShape 38"/>
          <p:cNvCxnSpPr>
            <a:cxnSpLocks noChangeShapeType="1"/>
            <a:stCxn id="66591" idx="2"/>
            <a:endCxn id="66582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599" name="AutoShape 39"/>
          <p:cNvCxnSpPr>
            <a:cxnSpLocks noChangeShapeType="1"/>
            <a:stCxn id="66591" idx="2"/>
            <a:endCxn id="66585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00" name="AutoShape 40"/>
          <p:cNvCxnSpPr>
            <a:cxnSpLocks noChangeShapeType="1"/>
            <a:stCxn id="66591" idx="2"/>
            <a:endCxn id="66588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6601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66602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6603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6604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6605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6606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6607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6608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6609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6610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66611" name="AutoShape 51"/>
          <p:cNvCxnSpPr>
            <a:cxnSpLocks noChangeShapeType="1"/>
            <a:stCxn id="66601" idx="2"/>
            <a:endCxn id="66602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12" name="AutoShape 52"/>
          <p:cNvCxnSpPr>
            <a:cxnSpLocks noChangeShapeType="1"/>
            <a:stCxn id="66601" idx="2"/>
            <a:endCxn id="66603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13" name="AutoShape 53"/>
          <p:cNvCxnSpPr>
            <a:cxnSpLocks noChangeShapeType="1"/>
            <a:stCxn id="66604" idx="2"/>
            <a:endCxn id="66605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14" name="AutoShape 54"/>
          <p:cNvCxnSpPr>
            <a:cxnSpLocks noChangeShapeType="1"/>
            <a:stCxn id="66604" idx="2"/>
            <a:endCxn id="66606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15" name="AutoShape 55"/>
          <p:cNvCxnSpPr>
            <a:cxnSpLocks noChangeShapeType="1"/>
            <a:stCxn id="66607" idx="2"/>
            <a:endCxn id="66608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16" name="AutoShape 56"/>
          <p:cNvCxnSpPr>
            <a:cxnSpLocks noChangeShapeType="1"/>
            <a:stCxn id="66607" idx="2"/>
            <a:endCxn id="66609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17" name="AutoShape 57"/>
          <p:cNvCxnSpPr>
            <a:cxnSpLocks noChangeShapeType="1"/>
            <a:stCxn id="66610" idx="2"/>
            <a:endCxn id="66601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18" name="AutoShape 58"/>
          <p:cNvCxnSpPr>
            <a:cxnSpLocks noChangeShapeType="1"/>
            <a:stCxn id="66610" idx="2"/>
            <a:endCxn id="66604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19" name="AutoShape 59"/>
          <p:cNvCxnSpPr>
            <a:cxnSpLocks noChangeShapeType="1"/>
            <a:stCxn id="66610" idx="2"/>
            <a:endCxn id="66607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6620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6621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6622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6623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6624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6625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6626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6627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6628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6629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66630" name="AutoShape 70"/>
          <p:cNvCxnSpPr>
            <a:cxnSpLocks noChangeShapeType="1"/>
            <a:stCxn id="66620" idx="2"/>
            <a:endCxn id="66621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31" name="AutoShape 71"/>
          <p:cNvCxnSpPr>
            <a:cxnSpLocks noChangeShapeType="1"/>
            <a:stCxn id="66620" idx="2"/>
            <a:endCxn id="66622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32" name="AutoShape 72"/>
          <p:cNvCxnSpPr>
            <a:cxnSpLocks noChangeShapeType="1"/>
            <a:stCxn id="66623" idx="2"/>
            <a:endCxn id="66624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33" name="AutoShape 73"/>
          <p:cNvCxnSpPr>
            <a:cxnSpLocks noChangeShapeType="1"/>
            <a:stCxn id="66623" idx="2"/>
            <a:endCxn id="66625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34" name="AutoShape 74"/>
          <p:cNvCxnSpPr>
            <a:cxnSpLocks noChangeShapeType="1"/>
            <a:stCxn id="66626" idx="2"/>
            <a:endCxn id="66627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35" name="AutoShape 75"/>
          <p:cNvCxnSpPr>
            <a:cxnSpLocks noChangeShapeType="1"/>
            <a:stCxn id="66626" idx="2"/>
            <a:endCxn id="66628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36" name="AutoShape 76"/>
          <p:cNvCxnSpPr>
            <a:cxnSpLocks noChangeShapeType="1"/>
            <a:stCxn id="66629" idx="2"/>
            <a:endCxn id="66620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37" name="AutoShape 77"/>
          <p:cNvCxnSpPr>
            <a:cxnSpLocks noChangeShapeType="1"/>
            <a:stCxn id="66629" idx="2"/>
            <a:endCxn id="66623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38" name="AutoShape 78"/>
          <p:cNvCxnSpPr>
            <a:cxnSpLocks noChangeShapeType="1"/>
            <a:stCxn id="66629" idx="2"/>
            <a:endCxn id="66626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39" name="AutoShape 79"/>
          <p:cNvCxnSpPr>
            <a:cxnSpLocks noChangeShapeType="1"/>
            <a:stCxn id="66562" idx="2"/>
            <a:endCxn id="66572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40" name="AutoShape 80"/>
          <p:cNvCxnSpPr>
            <a:cxnSpLocks noChangeShapeType="1"/>
            <a:stCxn id="66562" idx="2"/>
            <a:endCxn id="66591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41" name="AutoShape 81"/>
          <p:cNvCxnSpPr>
            <a:cxnSpLocks noChangeShapeType="1"/>
            <a:stCxn id="66562" idx="2"/>
            <a:endCxn id="66610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6642" name="AutoShape 82"/>
          <p:cNvCxnSpPr>
            <a:cxnSpLocks noChangeShapeType="1"/>
            <a:stCxn id="66562" idx="2"/>
            <a:endCxn id="66629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04848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7594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7595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7596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67597" name="AutoShape 13"/>
          <p:cNvCxnSpPr>
            <a:cxnSpLocks noChangeShapeType="1"/>
            <a:stCxn id="67587" idx="2"/>
            <a:endCxn id="67588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598" name="AutoShape 14"/>
          <p:cNvCxnSpPr>
            <a:cxnSpLocks noChangeShapeType="1"/>
            <a:stCxn id="67587" idx="2"/>
            <a:endCxn id="67589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599" name="AutoShape 15"/>
          <p:cNvCxnSpPr>
            <a:cxnSpLocks noChangeShapeType="1"/>
            <a:stCxn id="67590" idx="2"/>
            <a:endCxn id="67591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00" name="AutoShape 16"/>
          <p:cNvCxnSpPr>
            <a:cxnSpLocks noChangeShapeType="1"/>
            <a:stCxn id="67590" idx="2"/>
            <a:endCxn id="67592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01" name="AutoShape 17"/>
          <p:cNvCxnSpPr>
            <a:cxnSpLocks noChangeShapeType="1"/>
            <a:stCxn id="67593" idx="2"/>
            <a:endCxn id="67594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02" name="AutoShape 18"/>
          <p:cNvCxnSpPr>
            <a:cxnSpLocks noChangeShapeType="1"/>
            <a:stCxn id="67593" idx="2"/>
            <a:endCxn id="67595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03" name="AutoShape 19"/>
          <p:cNvCxnSpPr>
            <a:cxnSpLocks noChangeShapeType="1"/>
            <a:stCxn id="67596" idx="2"/>
            <a:endCxn id="67587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04" name="AutoShape 20"/>
          <p:cNvCxnSpPr>
            <a:cxnSpLocks noChangeShapeType="1"/>
            <a:stCxn id="67596" idx="2"/>
            <a:endCxn id="67590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05" name="AutoShape 21"/>
          <p:cNvCxnSpPr>
            <a:cxnSpLocks noChangeShapeType="1"/>
            <a:stCxn id="67596" idx="2"/>
            <a:endCxn id="67593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7606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67607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7608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7609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7610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7611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7612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7613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7614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7615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67616" name="AutoShape 32"/>
          <p:cNvCxnSpPr>
            <a:cxnSpLocks noChangeShapeType="1"/>
            <a:stCxn id="67606" idx="2"/>
            <a:endCxn id="67607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17" name="AutoShape 33"/>
          <p:cNvCxnSpPr>
            <a:cxnSpLocks noChangeShapeType="1"/>
            <a:stCxn id="67606" idx="2"/>
            <a:endCxn id="67608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18" name="AutoShape 34"/>
          <p:cNvCxnSpPr>
            <a:cxnSpLocks noChangeShapeType="1"/>
            <a:stCxn id="67609" idx="2"/>
            <a:endCxn id="67610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19" name="AutoShape 35"/>
          <p:cNvCxnSpPr>
            <a:cxnSpLocks noChangeShapeType="1"/>
            <a:stCxn id="67609" idx="2"/>
            <a:endCxn id="67611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20" name="AutoShape 36"/>
          <p:cNvCxnSpPr>
            <a:cxnSpLocks noChangeShapeType="1"/>
            <a:stCxn id="67612" idx="2"/>
            <a:endCxn id="67613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21" name="AutoShape 37"/>
          <p:cNvCxnSpPr>
            <a:cxnSpLocks noChangeShapeType="1"/>
            <a:stCxn id="67612" idx="2"/>
            <a:endCxn id="67614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22" name="AutoShape 38"/>
          <p:cNvCxnSpPr>
            <a:cxnSpLocks noChangeShapeType="1"/>
            <a:stCxn id="67615" idx="2"/>
            <a:endCxn id="67606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23" name="AutoShape 39"/>
          <p:cNvCxnSpPr>
            <a:cxnSpLocks noChangeShapeType="1"/>
            <a:stCxn id="67615" idx="2"/>
            <a:endCxn id="67609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24" name="AutoShape 40"/>
          <p:cNvCxnSpPr>
            <a:cxnSpLocks noChangeShapeType="1"/>
            <a:stCxn id="67615" idx="2"/>
            <a:endCxn id="67612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7625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67626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7627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7628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7629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7630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7631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7632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7633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7634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67635" name="AutoShape 51"/>
          <p:cNvCxnSpPr>
            <a:cxnSpLocks noChangeShapeType="1"/>
            <a:stCxn id="67625" idx="2"/>
            <a:endCxn id="67626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36" name="AutoShape 52"/>
          <p:cNvCxnSpPr>
            <a:cxnSpLocks noChangeShapeType="1"/>
            <a:stCxn id="67625" idx="2"/>
            <a:endCxn id="67627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37" name="AutoShape 53"/>
          <p:cNvCxnSpPr>
            <a:cxnSpLocks noChangeShapeType="1"/>
            <a:stCxn id="67628" idx="2"/>
            <a:endCxn id="67629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38" name="AutoShape 54"/>
          <p:cNvCxnSpPr>
            <a:cxnSpLocks noChangeShapeType="1"/>
            <a:stCxn id="67628" idx="2"/>
            <a:endCxn id="67630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39" name="AutoShape 55"/>
          <p:cNvCxnSpPr>
            <a:cxnSpLocks noChangeShapeType="1"/>
            <a:stCxn id="67631" idx="2"/>
            <a:endCxn id="67632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40" name="AutoShape 56"/>
          <p:cNvCxnSpPr>
            <a:cxnSpLocks noChangeShapeType="1"/>
            <a:stCxn id="67631" idx="2"/>
            <a:endCxn id="67633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41" name="AutoShape 57"/>
          <p:cNvCxnSpPr>
            <a:cxnSpLocks noChangeShapeType="1"/>
            <a:stCxn id="67634" idx="2"/>
            <a:endCxn id="67625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42" name="AutoShape 58"/>
          <p:cNvCxnSpPr>
            <a:cxnSpLocks noChangeShapeType="1"/>
            <a:stCxn id="67634" idx="2"/>
            <a:endCxn id="67628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43" name="AutoShape 59"/>
          <p:cNvCxnSpPr>
            <a:cxnSpLocks noChangeShapeType="1"/>
            <a:stCxn id="67634" idx="2"/>
            <a:endCxn id="67631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7644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7645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7646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7647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7648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7649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7650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7651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7652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7653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67654" name="AutoShape 70"/>
          <p:cNvCxnSpPr>
            <a:cxnSpLocks noChangeShapeType="1"/>
            <a:stCxn id="67644" idx="2"/>
            <a:endCxn id="67645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55" name="AutoShape 71"/>
          <p:cNvCxnSpPr>
            <a:cxnSpLocks noChangeShapeType="1"/>
            <a:stCxn id="67644" idx="2"/>
            <a:endCxn id="67646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56" name="AutoShape 72"/>
          <p:cNvCxnSpPr>
            <a:cxnSpLocks noChangeShapeType="1"/>
            <a:stCxn id="67647" idx="2"/>
            <a:endCxn id="67648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57" name="AutoShape 73"/>
          <p:cNvCxnSpPr>
            <a:cxnSpLocks noChangeShapeType="1"/>
            <a:stCxn id="67647" idx="2"/>
            <a:endCxn id="67649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58" name="AutoShape 74"/>
          <p:cNvCxnSpPr>
            <a:cxnSpLocks noChangeShapeType="1"/>
            <a:stCxn id="67650" idx="2"/>
            <a:endCxn id="67651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59" name="AutoShape 75"/>
          <p:cNvCxnSpPr>
            <a:cxnSpLocks noChangeShapeType="1"/>
            <a:stCxn id="67650" idx="2"/>
            <a:endCxn id="67652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60" name="AutoShape 76"/>
          <p:cNvCxnSpPr>
            <a:cxnSpLocks noChangeShapeType="1"/>
            <a:stCxn id="67653" idx="2"/>
            <a:endCxn id="67644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61" name="AutoShape 77"/>
          <p:cNvCxnSpPr>
            <a:cxnSpLocks noChangeShapeType="1"/>
            <a:stCxn id="67653" idx="2"/>
            <a:endCxn id="67647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62" name="AutoShape 78"/>
          <p:cNvCxnSpPr>
            <a:cxnSpLocks noChangeShapeType="1"/>
            <a:stCxn id="67653" idx="2"/>
            <a:endCxn id="67650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63" name="AutoShape 79"/>
          <p:cNvCxnSpPr>
            <a:cxnSpLocks noChangeShapeType="1"/>
            <a:stCxn id="67586" idx="2"/>
            <a:endCxn id="67596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64" name="AutoShape 80"/>
          <p:cNvCxnSpPr>
            <a:cxnSpLocks noChangeShapeType="1"/>
            <a:stCxn id="67586" idx="2"/>
            <a:endCxn id="67615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65" name="AutoShape 81"/>
          <p:cNvCxnSpPr>
            <a:cxnSpLocks noChangeShapeType="1"/>
            <a:stCxn id="67586" idx="2"/>
            <a:endCxn id="67634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7666" name="AutoShape 82"/>
          <p:cNvCxnSpPr>
            <a:cxnSpLocks noChangeShapeType="1"/>
            <a:stCxn id="67586" idx="2"/>
            <a:endCxn id="67653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32761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3797280" y="1451673"/>
            <a:ext cx="16588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CART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64800" y="4355017"/>
            <a:ext cx="62208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RT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648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4147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753120" y="4355017"/>
            <a:ext cx="62208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AT</a:t>
            </a:r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784800" y="5806690"/>
            <a:ext cx="207360" cy="622145"/>
          </a:xfrm>
          <a:prstGeom prst="rect">
            <a:avLst/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T</a:t>
            </a:r>
          </a:p>
        </p:txBody>
      </p:sp>
      <p:sp>
        <p:nvSpPr>
          <p:cNvPr id="68616" name="Rectangle 8"/>
          <p:cNvSpPr>
            <a:spLocks noChangeArrowheads="1"/>
          </p:cNvSpPr>
          <p:nvPr/>
        </p:nvSpPr>
        <p:spPr bwMode="auto">
          <a:xfrm>
            <a:off x="1134720" y="5806690"/>
            <a:ext cx="20736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000000"/>
                </a:solidFill>
                <a:latin typeface="Courier New" charset="0"/>
              </a:rPr>
              <a:t>A</a:t>
            </a:r>
          </a:p>
        </p:txBody>
      </p:sp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145152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8618" name="Rectangle 10"/>
          <p:cNvSpPr>
            <a:spLocks noChangeArrowheads="1"/>
          </p:cNvSpPr>
          <p:nvPr/>
        </p:nvSpPr>
        <p:spPr bwMode="auto">
          <a:xfrm>
            <a:off x="15163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18662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8620" name="Rectangle 12"/>
          <p:cNvSpPr>
            <a:spLocks noChangeArrowheads="1"/>
          </p:cNvSpPr>
          <p:nvPr/>
        </p:nvSpPr>
        <p:spPr bwMode="auto">
          <a:xfrm>
            <a:off x="338400" y="2903345"/>
            <a:ext cx="1451520" cy="622145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  <a:latin typeface="Courier New" charset="0"/>
              </a:rPr>
              <a:t>ART</a:t>
            </a:r>
          </a:p>
        </p:txBody>
      </p:sp>
      <p:cxnSp>
        <p:nvCxnSpPr>
          <p:cNvPr id="68621" name="AutoShape 13"/>
          <p:cNvCxnSpPr>
            <a:cxnSpLocks noChangeShapeType="1"/>
            <a:stCxn id="68611" idx="2"/>
            <a:endCxn id="68612" idx="0"/>
          </p:cNvCxnSpPr>
          <p:nvPr/>
        </p:nvCxnSpPr>
        <p:spPr bwMode="auto">
          <a:xfrm flipH="1">
            <a:off x="1684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22" name="AutoShape 14"/>
          <p:cNvCxnSpPr>
            <a:cxnSpLocks noChangeShapeType="1"/>
            <a:stCxn id="68611" idx="2"/>
            <a:endCxn id="68613" idx="0"/>
          </p:cNvCxnSpPr>
          <p:nvPr/>
        </p:nvCxnSpPr>
        <p:spPr bwMode="auto">
          <a:xfrm>
            <a:off x="3758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23" name="AutoShape 15"/>
          <p:cNvCxnSpPr>
            <a:cxnSpLocks noChangeShapeType="1"/>
            <a:stCxn id="68614" idx="2"/>
            <a:endCxn id="68615" idx="0"/>
          </p:cNvCxnSpPr>
          <p:nvPr/>
        </p:nvCxnSpPr>
        <p:spPr bwMode="auto">
          <a:xfrm flipH="1">
            <a:off x="8884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24" name="AutoShape 16"/>
          <p:cNvCxnSpPr>
            <a:cxnSpLocks noChangeShapeType="1"/>
            <a:stCxn id="68614" idx="2"/>
            <a:endCxn id="68616" idx="0"/>
          </p:cNvCxnSpPr>
          <p:nvPr/>
        </p:nvCxnSpPr>
        <p:spPr bwMode="auto">
          <a:xfrm>
            <a:off x="106416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25" name="AutoShape 17"/>
          <p:cNvCxnSpPr>
            <a:cxnSpLocks noChangeShapeType="1"/>
            <a:stCxn id="68617" idx="2"/>
            <a:endCxn id="68618" idx="0"/>
          </p:cNvCxnSpPr>
          <p:nvPr/>
        </p:nvCxnSpPr>
        <p:spPr bwMode="auto">
          <a:xfrm flipH="1">
            <a:off x="16200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26" name="AutoShape 18"/>
          <p:cNvCxnSpPr>
            <a:cxnSpLocks noChangeShapeType="1"/>
            <a:stCxn id="68617" idx="2"/>
            <a:endCxn id="68619" idx="0"/>
          </p:cNvCxnSpPr>
          <p:nvPr/>
        </p:nvCxnSpPr>
        <p:spPr bwMode="auto">
          <a:xfrm>
            <a:off x="176256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27" name="AutoShape 19"/>
          <p:cNvCxnSpPr>
            <a:cxnSpLocks noChangeShapeType="1"/>
            <a:stCxn id="68620" idx="2"/>
            <a:endCxn id="68611" idx="0"/>
          </p:cNvCxnSpPr>
          <p:nvPr/>
        </p:nvCxnSpPr>
        <p:spPr bwMode="auto">
          <a:xfrm flipH="1">
            <a:off x="3758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28" name="AutoShape 20"/>
          <p:cNvCxnSpPr>
            <a:cxnSpLocks noChangeShapeType="1"/>
            <a:stCxn id="68620" idx="2"/>
            <a:endCxn id="68614" idx="0"/>
          </p:cNvCxnSpPr>
          <p:nvPr/>
        </p:nvCxnSpPr>
        <p:spPr bwMode="auto">
          <a:xfrm>
            <a:off x="106416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29" name="AutoShape 21"/>
          <p:cNvCxnSpPr>
            <a:cxnSpLocks noChangeShapeType="1"/>
            <a:stCxn id="68620" idx="2"/>
            <a:endCxn id="68617" idx="0"/>
          </p:cNvCxnSpPr>
          <p:nvPr/>
        </p:nvCxnSpPr>
        <p:spPr bwMode="auto">
          <a:xfrm>
            <a:off x="106416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630" name="Rectangle 22"/>
          <p:cNvSpPr>
            <a:spLocks noChangeArrowheads="1"/>
          </p:cNvSpPr>
          <p:nvPr/>
        </p:nvSpPr>
        <p:spPr bwMode="auto">
          <a:xfrm>
            <a:off x="241200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RT</a:t>
            </a:r>
          </a:p>
        </p:txBody>
      </p:sp>
      <p:sp>
        <p:nvSpPr>
          <p:cNvPr id="68631" name="Rectangle 23"/>
          <p:cNvSpPr>
            <a:spLocks noChangeArrowheads="1"/>
          </p:cNvSpPr>
          <p:nvPr/>
        </p:nvSpPr>
        <p:spPr bwMode="auto">
          <a:xfrm>
            <a:off x="24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8632" name="Rectangle 24"/>
          <p:cNvSpPr>
            <a:spLocks noChangeArrowheads="1"/>
          </p:cNvSpPr>
          <p:nvPr/>
        </p:nvSpPr>
        <p:spPr bwMode="auto">
          <a:xfrm>
            <a:off x="276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8633" name="Rectangle 25"/>
          <p:cNvSpPr>
            <a:spLocks noChangeArrowheads="1"/>
          </p:cNvSpPr>
          <p:nvPr/>
        </p:nvSpPr>
        <p:spPr bwMode="auto">
          <a:xfrm>
            <a:off x="3098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8634" name="Rectangle 26"/>
          <p:cNvSpPr>
            <a:spLocks noChangeArrowheads="1"/>
          </p:cNvSpPr>
          <p:nvPr/>
        </p:nvSpPr>
        <p:spPr bwMode="auto">
          <a:xfrm>
            <a:off x="313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8635" name="Rectangle 27"/>
          <p:cNvSpPr>
            <a:spLocks noChangeArrowheads="1"/>
          </p:cNvSpPr>
          <p:nvPr/>
        </p:nvSpPr>
        <p:spPr bwMode="auto">
          <a:xfrm>
            <a:off x="34804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8636" name="Rectangle 28"/>
          <p:cNvSpPr>
            <a:spLocks noChangeArrowheads="1"/>
          </p:cNvSpPr>
          <p:nvPr/>
        </p:nvSpPr>
        <p:spPr bwMode="auto">
          <a:xfrm>
            <a:off x="37972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8637" name="Rectangle 29"/>
          <p:cNvSpPr>
            <a:spLocks noChangeArrowheads="1"/>
          </p:cNvSpPr>
          <p:nvPr/>
        </p:nvSpPr>
        <p:spPr bwMode="auto">
          <a:xfrm>
            <a:off x="386352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8638" name="Rectangle 30"/>
          <p:cNvSpPr>
            <a:spLocks noChangeArrowheads="1"/>
          </p:cNvSpPr>
          <p:nvPr/>
        </p:nvSpPr>
        <p:spPr bwMode="auto">
          <a:xfrm>
            <a:off x="42120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8639" name="Rectangle 31"/>
          <p:cNvSpPr>
            <a:spLocks noChangeArrowheads="1"/>
          </p:cNvSpPr>
          <p:nvPr/>
        </p:nvSpPr>
        <p:spPr bwMode="auto">
          <a:xfrm>
            <a:off x="26841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CRT</a:t>
            </a:r>
          </a:p>
        </p:txBody>
      </p:sp>
      <p:cxnSp>
        <p:nvCxnSpPr>
          <p:cNvPr id="68640" name="AutoShape 32"/>
          <p:cNvCxnSpPr>
            <a:cxnSpLocks noChangeShapeType="1"/>
            <a:stCxn id="68630" idx="2"/>
            <a:endCxn id="68631" idx="0"/>
          </p:cNvCxnSpPr>
          <p:nvPr/>
        </p:nvCxnSpPr>
        <p:spPr bwMode="auto">
          <a:xfrm flipH="1">
            <a:off x="2515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41" name="AutoShape 33"/>
          <p:cNvCxnSpPr>
            <a:cxnSpLocks noChangeShapeType="1"/>
            <a:stCxn id="68630" idx="2"/>
            <a:endCxn id="68632" idx="0"/>
          </p:cNvCxnSpPr>
          <p:nvPr/>
        </p:nvCxnSpPr>
        <p:spPr bwMode="auto">
          <a:xfrm>
            <a:off x="272304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42" name="AutoShape 34"/>
          <p:cNvCxnSpPr>
            <a:cxnSpLocks noChangeShapeType="1"/>
            <a:stCxn id="68633" idx="2"/>
            <a:endCxn id="68634" idx="0"/>
          </p:cNvCxnSpPr>
          <p:nvPr/>
        </p:nvCxnSpPr>
        <p:spPr bwMode="auto">
          <a:xfrm flipH="1">
            <a:off x="323568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43" name="AutoShape 35"/>
          <p:cNvCxnSpPr>
            <a:cxnSpLocks noChangeShapeType="1"/>
            <a:stCxn id="68633" idx="2"/>
            <a:endCxn id="68635" idx="0"/>
          </p:cNvCxnSpPr>
          <p:nvPr/>
        </p:nvCxnSpPr>
        <p:spPr bwMode="auto">
          <a:xfrm>
            <a:off x="340992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44" name="AutoShape 36"/>
          <p:cNvCxnSpPr>
            <a:cxnSpLocks noChangeShapeType="1"/>
            <a:stCxn id="68636" idx="2"/>
            <a:endCxn id="68637" idx="0"/>
          </p:cNvCxnSpPr>
          <p:nvPr/>
        </p:nvCxnSpPr>
        <p:spPr bwMode="auto">
          <a:xfrm flipH="1">
            <a:off x="396720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45" name="AutoShape 37"/>
          <p:cNvCxnSpPr>
            <a:cxnSpLocks noChangeShapeType="1"/>
            <a:stCxn id="68636" idx="2"/>
            <a:endCxn id="68638" idx="0"/>
          </p:cNvCxnSpPr>
          <p:nvPr/>
        </p:nvCxnSpPr>
        <p:spPr bwMode="auto">
          <a:xfrm>
            <a:off x="41083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46" name="AutoShape 38"/>
          <p:cNvCxnSpPr>
            <a:cxnSpLocks noChangeShapeType="1"/>
            <a:stCxn id="68639" idx="2"/>
            <a:endCxn id="68630" idx="0"/>
          </p:cNvCxnSpPr>
          <p:nvPr/>
        </p:nvCxnSpPr>
        <p:spPr bwMode="auto">
          <a:xfrm flipH="1">
            <a:off x="272304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47" name="AutoShape 39"/>
          <p:cNvCxnSpPr>
            <a:cxnSpLocks noChangeShapeType="1"/>
            <a:stCxn id="68639" idx="2"/>
            <a:endCxn id="68633" idx="0"/>
          </p:cNvCxnSpPr>
          <p:nvPr/>
        </p:nvCxnSpPr>
        <p:spPr bwMode="auto">
          <a:xfrm>
            <a:off x="340992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48" name="AutoShape 40"/>
          <p:cNvCxnSpPr>
            <a:cxnSpLocks noChangeShapeType="1"/>
            <a:stCxn id="68639" idx="2"/>
            <a:endCxn id="68636" idx="0"/>
          </p:cNvCxnSpPr>
          <p:nvPr/>
        </p:nvCxnSpPr>
        <p:spPr bwMode="auto">
          <a:xfrm>
            <a:off x="340992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649" name="Rectangle 41"/>
          <p:cNvSpPr>
            <a:spLocks noChangeArrowheads="1"/>
          </p:cNvSpPr>
          <p:nvPr/>
        </p:nvSpPr>
        <p:spPr bwMode="auto">
          <a:xfrm>
            <a:off x="47361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AT</a:t>
            </a:r>
          </a:p>
        </p:txBody>
      </p:sp>
      <p:sp>
        <p:nvSpPr>
          <p:cNvPr id="68650" name="Rectangle 42"/>
          <p:cNvSpPr>
            <a:spLocks noChangeArrowheads="1"/>
          </p:cNvSpPr>
          <p:nvPr/>
        </p:nvSpPr>
        <p:spPr bwMode="auto">
          <a:xfrm>
            <a:off x="473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8651" name="Rectangle 43"/>
          <p:cNvSpPr>
            <a:spLocks noChangeArrowheads="1"/>
          </p:cNvSpPr>
          <p:nvPr/>
        </p:nvSpPr>
        <p:spPr bwMode="auto">
          <a:xfrm>
            <a:off x="508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8652" name="Rectangle 44"/>
          <p:cNvSpPr>
            <a:spLocks noChangeArrowheads="1"/>
          </p:cNvSpPr>
          <p:nvPr/>
        </p:nvSpPr>
        <p:spPr bwMode="auto">
          <a:xfrm>
            <a:off x="54244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CT</a:t>
            </a:r>
          </a:p>
        </p:txBody>
      </p:sp>
      <p:sp>
        <p:nvSpPr>
          <p:cNvPr id="68653" name="Rectangle 45"/>
          <p:cNvSpPr>
            <a:spLocks noChangeArrowheads="1"/>
          </p:cNvSpPr>
          <p:nvPr/>
        </p:nvSpPr>
        <p:spPr bwMode="auto">
          <a:xfrm>
            <a:off x="54561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T</a:t>
            </a:r>
          </a:p>
        </p:txBody>
      </p:sp>
      <p:sp>
        <p:nvSpPr>
          <p:cNvPr id="68654" name="Rectangle 46"/>
          <p:cNvSpPr>
            <a:spLocks noChangeArrowheads="1"/>
          </p:cNvSpPr>
          <p:nvPr/>
        </p:nvSpPr>
        <p:spPr bwMode="auto">
          <a:xfrm>
            <a:off x="58060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8655" name="Rectangle 47"/>
          <p:cNvSpPr>
            <a:spLocks noChangeArrowheads="1"/>
          </p:cNvSpPr>
          <p:nvPr/>
        </p:nvSpPr>
        <p:spPr bwMode="auto">
          <a:xfrm>
            <a:off x="612288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8656" name="Rectangle 48"/>
          <p:cNvSpPr>
            <a:spLocks noChangeArrowheads="1"/>
          </p:cNvSpPr>
          <p:nvPr/>
        </p:nvSpPr>
        <p:spPr bwMode="auto">
          <a:xfrm>
            <a:off x="61876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8657" name="Rectangle 49"/>
          <p:cNvSpPr>
            <a:spLocks noChangeArrowheads="1"/>
          </p:cNvSpPr>
          <p:nvPr/>
        </p:nvSpPr>
        <p:spPr bwMode="auto">
          <a:xfrm>
            <a:off x="653760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8658" name="Rectangle 50"/>
          <p:cNvSpPr>
            <a:spLocks noChangeArrowheads="1"/>
          </p:cNvSpPr>
          <p:nvPr/>
        </p:nvSpPr>
        <p:spPr bwMode="auto">
          <a:xfrm>
            <a:off x="500976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CAT</a:t>
            </a:r>
          </a:p>
        </p:txBody>
      </p:sp>
      <p:cxnSp>
        <p:nvCxnSpPr>
          <p:cNvPr id="68659" name="AutoShape 51"/>
          <p:cNvCxnSpPr>
            <a:cxnSpLocks noChangeShapeType="1"/>
            <a:stCxn id="68649" idx="2"/>
            <a:endCxn id="68650" idx="0"/>
          </p:cNvCxnSpPr>
          <p:nvPr/>
        </p:nvCxnSpPr>
        <p:spPr bwMode="auto">
          <a:xfrm flipH="1">
            <a:off x="48398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60" name="AutoShape 52"/>
          <p:cNvCxnSpPr>
            <a:cxnSpLocks noChangeShapeType="1"/>
            <a:stCxn id="68649" idx="2"/>
            <a:endCxn id="68651" idx="0"/>
          </p:cNvCxnSpPr>
          <p:nvPr/>
        </p:nvCxnSpPr>
        <p:spPr bwMode="auto">
          <a:xfrm>
            <a:off x="50472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61" name="AutoShape 53"/>
          <p:cNvCxnSpPr>
            <a:cxnSpLocks noChangeShapeType="1"/>
            <a:stCxn id="68652" idx="2"/>
            <a:endCxn id="68653" idx="0"/>
          </p:cNvCxnSpPr>
          <p:nvPr/>
        </p:nvCxnSpPr>
        <p:spPr bwMode="auto">
          <a:xfrm flipH="1">
            <a:off x="55598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62" name="AutoShape 54"/>
          <p:cNvCxnSpPr>
            <a:cxnSpLocks noChangeShapeType="1"/>
            <a:stCxn id="68652" idx="2"/>
            <a:endCxn id="68654" idx="0"/>
          </p:cNvCxnSpPr>
          <p:nvPr/>
        </p:nvCxnSpPr>
        <p:spPr bwMode="auto">
          <a:xfrm>
            <a:off x="5735521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63" name="AutoShape 55"/>
          <p:cNvCxnSpPr>
            <a:cxnSpLocks noChangeShapeType="1"/>
            <a:stCxn id="68655" idx="2"/>
            <a:endCxn id="68656" idx="0"/>
          </p:cNvCxnSpPr>
          <p:nvPr/>
        </p:nvCxnSpPr>
        <p:spPr bwMode="auto">
          <a:xfrm flipH="1">
            <a:off x="62913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64" name="AutoShape 56"/>
          <p:cNvCxnSpPr>
            <a:cxnSpLocks noChangeShapeType="1"/>
            <a:stCxn id="68655" idx="2"/>
            <a:endCxn id="68657" idx="0"/>
          </p:cNvCxnSpPr>
          <p:nvPr/>
        </p:nvCxnSpPr>
        <p:spPr bwMode="auto">
          <a:xfrm>
            <a:off x="643392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65" name="AutoShape 57"/>
          <p:cNvCxnSpPr>
            <a:cxnSpLocks noChangeShapeType="1"/>
            <a:stCxn id="68658" idx="2"/>
            <a:endCxn id="68649" idx="0"/>
          </p:cNvCxnSpPr>
          <p:nvPr/>
        </p:nvCxnSpPr>
        <p:spPr bwMode="auto">
          <a:xfrm flipH="1">
            <a:off x="50472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66" name="AutoShape 58"/>
          <p:cNvCxnSpPr>
            <a:cxnSpLocks noChangeShapeType="1"/>
            <a:stCxn id="68658" idx="2"/>
            <a:endCxn id="68652" idx="0"/>
          </p:cNvCxnSpPr>
          <p:nvPr/>
        </p:nvCxnSpPr>
        <p:spPr bwMode="auto">
          <a:xfrm>
            <a:off x="5735521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67" name="AutoShape 59"/>
          <p:cNvCxnSpPr>
            <a:cxnSpLocks noChangeShapeType="1"/>
            <a:stCxn id="68658" idx="2"/>
            <a:endCxn id="68655" idx="0"/>
          </p:cNvCxnSpPr>
          <p:nvPr/>
        </p:nvCxnSpPr>
        <p:spPr bwMode="auto">
          <a:xfrm>
            <a:off x="5735521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8668" name="Rectangle 60"/>
          <p:cNvSpPr>
            <a:spLocks noChangeArrowheads="1"/>
          </p:cNvSpPr>
          <p:nvPr/>
        </p:nvSpPr>
        <p:spPr bwMode="auto">
          <a:xfrm>
            <a:off x="708336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AR</a:t>
            </a:r>
          </a:p>
        </p:txBody>
      </p:sp>
      <p:sp>
        <p:nvSpPr>
          <p:cNvPr id="68669" name="Rectangle 61"/>
          <p:cNvSpPr>
            <a:spLocks noChangeArrowheads="1"/>
          </p:cNvSpPr>
          <p:nvPr/>
        </p:nvSpPr>
        <p:spPr bwMode="auto">
          <a:xfrm>
            <a:off x="70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8670" name="Rectangle 62"/>
          <p:cNvSpPr>
            <a:spLocks noChangeArrowheads="1"/>
          </p:cNvSpPr>
          <p:nvPr/>
        </p:nvSpPr>
        <p:spPr bwMode="auto">
          <a:xfrm>
            <a:off x="743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8671" name="Rectangle 63"/>
          <p:cNvSpPr>
            <a:spLocks noChangeArrowheads="1"/>
          </p:cNvSpPr>
          <p:nvPr/>
        </p:nvSpPr>
        <p:spPr bwMode="auto">
          <a:xfrm>
            <a:off x="77702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CR</a:t>
            </a:r>
          </a:p>
        </p:txBody>
      </p:sp>
      <p:sp>
        <p:nvSpPr>
          <p:cNvPr id="68672" name="Rectangle 64"/>
          <p:cNvSpPr>
            <a:spLocks noChangeArrowheads="1"/>
          </p:cNvSpPr>
          <p:nvPr/>
        </p:nvSpPr>
        <p:spPr bwMode="auto">
          <a:xfrm>
            <a:off x="780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R</a:t>
            </a:r>
          </a:p>
        </p:txBody>
      </p:sp>
      <p:sp>
        <p:nvSpPr>
          <p:cNvPr id="68673" name="Rectangle 65"/>
          <p:cNvSpPr>
            <a:spLocks noChangeArrowheads="1"/>
          </p:cNvSpPr>
          <p:nvPr/>
        </p:nvSpPr>
        <p:spPr bwMode="auto">
          <a:xfrm>
            <a:off x="815184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8674" name="Rectangle 66"/>
          <p:cNvSpPr>
            <a:spLocks noChangeArrowheads="1"/>
          </p:cNvSpPr>
          <p:nvPr/>
        </p:nvSpPr>
        <p:spPr bwMode="auto">
          <a:xfrm>
            <a:off x="8468640" y="4355017"/>
            <a:ext cx="62208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</a:t>
            </a:r>
          </a:p>
        </p:txBody>
      </p:sp>
      <p:sp>
        <p:nvSpPr>
          <p:cNvPr id="68675" name="Rectangle 67"/>
          <p:cNvSpPr>
            <a:spLocks noChangeArrowheads="1"/>
          </p:cNvSpPr>
          <p:nvPr/>
        </p:nvSpPr>
        <p:spPr bwMode="auto">
          <a:xfrm>
            <a:off x="853488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A</a:t>
            </a:r>
          </a:p>
        </p:txBody>
      </p:sp>
      <p:sp>
        <p:nvSpPr>
          <p:cNvPr id="68676" name="Rectangle 68"/>
          <p:cNvSpPr>
            <a:spLocks noChangeArrowheads="1"/>
          </p:cNvSpPr>
          <p:nvPr/>
        </p:nvSpPr>
        <p:spPr bwMode="auto">
          <a:xfrm>
            <a:off x="8883360" y="5806690"/>
            <a:ext cx="20736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000" b="1">
                <a:solidFill>
                  <a:srgbClr val="999999"/>
                </a:solidFill>
                <a:latin typeface="Courier New" charset="0"/>
              </a:rPr>
              <a:t>C</a:t>
            </a:r>
          </a:p>
        </p:txBody>
      </p:sp>
      <p:sp>
        <p:nvSpPr>
          <p:cNvPr id="68677" name="Rectangle 69"/>
          <p:cNvSpPr>
            <a:spLocks noChangeArrowheads="1"/>
          </p:cNvSpPr>
          <p:nvPr/>
        </p:nvSpPr>
        <p:spPr bwMode="auto">
          <a:xfrm>
            <a:off x="7355520" y="2903345"/>
            <a:ext cx="1451520" cy="622145"/>
          </a:xfrm>
          <a:prstGeom prst="rect">
            <a:avLst/>
          </a:prstGeom>
          <a:solidFill>
            <a:srgbClr val="E6E6E6"/>
          </a:solidFill>
          <a:ln w="9525" cap="flat">
            <a:solidFill>
              <a:srgbClr val="6666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7278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999999"/>
                </a:solidFill>
                <a:latin typeface="Courier New" charset="0"/>
              </a:rPr>
              <a:t>CAR</a:t>
            </a:r>
          </a:p>
        </p:txBody>
      </p:sp>
      <p:cxnSp>
        <p:nvCxnSpPr>
          <p:cNvPr id="68678" name="AutoShape 70"/>
          <p:cNvCxnSpPr>
            <a:cxnSpLocks noChangeShapeType="1"/>
            <a:stCxn id="68668" idx="2"/>
            <a:endCxn id="68669" idx="0"/>
          </p:cNvCxnSpPr>
          <p:nvPr/>
        </p:nvCxnSpPr>
        <p:spPr bwMode="auto">
          <a:xfrm flipH="1">
            <a:off x="718704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79" name="AutoShape 71"/>
          <p:cNvCxnSpPr>
            <a:cxnSpLocks noChangeShapeType="1"/>
            <a:stCxn id="68668" idx="2"/>
            <a:endCxn id="68670" idx="0"/>
          </p:cNvCxnSpPr>
          <p:nvPr/>
        </p:nvCxnSpPr>
        <p:spPr bwMode="auto">
          <a:xfrm>
            <a:off x="7394400" y="4977163"/>
            <a:ext cx="142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80" name="AutoShape 72"/>
          <p:cNvCxnSpPr>
            <a:cxnSpLocks noChangeShapeType="1"/>
            <a:stCxn id="68671" idx="2"/>
            <a:endCxn id="68672" idx="0"/>
          </p:cNvCxnSpPr>
          <p:nvPr/>
        </p:nvCxnSpPr>
        <p:spPr bwMode="auto">
          <a:xfrm flipH="1">
            <a:off x="7907041" y="4977163"/>
            <a:ext cx="1742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81" name="AutoShape 73"/>
          <p:cNvCxnSpPr>
            <a:cxnSpLocks noChangeShapeType="1"/>
            <a:stCxn id="68671" idx="2"/>
            <a:endCxn id="68673" idx="0"/>
          </p:cNvCxnSpPr>
          <p:nvPr/>
        </p:nvCxnSpPr>
        <p:spPr bwMode="auto">
          <a:xfrm>
            <a:off x="8081280" y="4977163"/>
            <a:ext cx="1756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82" name="AutoShape 74"/>
          <p:cNvCxnSpPr>
            <a:cxnSpLocks noChangeShapeType="1"/>
            <a:stCxn id="68674" idx="2"/>
            <a:endCxn id="68675" idx="0"/>
          </p:cNvCxnSpPr>
          <p:nvPr/>
        </p:nvCxnSpPr>
        <p:spPr bwMode="auto">
          <a:xfrm flipH="1">
            <a:off x="8638561" y="4977163"/>
            <a:ext cx="14112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83" name="AutoShape 75"/>
          <p:cNvCxnSpPr>
            <a:cxnSpLocks noChangeShapeType="1"/>
            <a:stCxn id="68674" idx="2"/>
            <a:endCxn id="68676" idx="0"/>
          </p:cNvCxnSpPr>
          <p:nvPr/>
        </p:nvCxnSpPr>
        <p:spPr bwMode="auto">
          <a:xfrm>
            <a:off x="8779680" y="4977163"/>
            <a:ext cx="2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84" name="AutoShape 76"/>
          <p:cNvCxnSpPr>
            <a:cxnSpLocks noChangeShapeType="1"/>
            <a:stCxn id="68677" idx="2"/>
            <a:endCxn id="68668" idx="0"/>
          </p:cNvCxnSpPr>
          <p:nvPr/>
        </p:nvCxnSpPr>
        <p:spPr bwMode="auto">
          <a:xfrm flipH="1">
            <a:off x="7394401" y="3525490"/>
            <a:ext cx="68688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85" name="AutoShape 77"/>
          <p:cNvCxnSpPr>
            <a:cxnSpLocks noChangeShapeType="1"/>
            <a:stCxn id="68677" idx="2"/>
            <a:endCxn id="68671" idx="0"/>
          </p:cNvCxnSpPr>
          <p:nvPr/>
        </p:nvCxnSpPr>
        <p:spPr bwMode="auto">
          <a:xfrm>
            <a:off x="8081280" y="3525490"/>
            <a:ext cx="14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86" name="AutoShape 78"/>
          <p:cNvCxnSpPr>
            <a:cxnSpLocks noChangeShapeType="1"/>
            <a:stCxn id="68677" idx="2"/>
            <a:endCxn id="68674" idx="0"/>
          </p:cNvCxnSpPr>
          <p:nvPr/>
        </p:nvCxnSpPr>
        <p:spPr bwMode="auto">
          <a:xfrm>
            <a:off x="8081280" y="3525490"/>
            <a:ext cx="69984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87" name="AutoShape 79"/>
          <p:cNvCxnSpPr>
            <a:cxnSpLocks noChangeShapeType="1"/>
            <a:stCxn id="68610" idx="2"/>
            <a:endCxn id="68620" idx="0"/>
          </p:cNvCxnSpPr>
          <p:nvPr/>
        </p:nvCxnSpPr>
        <p:spPr bwMode="auto">
          <a:xfrm flipH="1">
            <a:off x="1064160" y="2073818"/>
            <a:ext cx="356400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88" name="AutoShape 80"/>
          <p:cNvCxnSpPr>
            <a:cxnSpLocks noChangeShapeType="1"/>
            <a:stCxn id="68610" idx="2"/>
            <a:endCxn id="68639" idx="0"/>
          </p:cNvCxnSpPr>
          <p:nvPr/>
        </p:nvCxnSpPr>
        <p:spPr bwMode="auto">
          <a:xfrm flipH="1">
            <a:off x="3409920" y="2073818"/>
            <a:ext cx="121680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89" name="AutoShape 81"/>
          <p:cNvCxnSpPr>
            <a:cxnSpLocks noChangeShapeType="1"/>
            <a:stCxn id="68610" idx="2"/>
            <a:endCxn id="68658" idx="0"/>
          </p:cNvCxnSpPr>
          <p:nvPr/>
        </p:nvCxnSpPr>
        <p:spPr bwMode="auto">
          <a:xfrm>
            <a:off x="4626721" y="2073818"/>
            <a:ext cx="11073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690" name="AutoShape 82"/>
          <p:cNvCxnSpPr>
            <a:cxnSpLocks noChangeShapeType="1"/>
            <a:stCxn id="68610" idx="2"/>
            <a:endCxn id="68677" idx="0"/>
          </p:cNvCxnSpPr>
          <p:nvPr/>
        </p:nvCxnSpPr>
        <p:spPr bwMode="auto">
          <a:xfrm>
            <a:off x="4626720" y="2073818"/>
            <a:ext cx="3454560" cy="829527"/>
          </a:xfrm>
          <a:prstGeom prst="straightConnector1">
            <a:avLst/>
          </a:prstGeom>
          <a:noFill/>
          <a:ln w="9525" cap="flat">
            <a:solidFill>
              <a:srgbClr val="6666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9713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17366" y="1102078"/>
            <a:ext cx="828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Introduction to decision trees.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931150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61536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0663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0665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0666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70667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0668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0669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0670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0671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0672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0673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0674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24123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1693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1694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1695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1696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1697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95486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2714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74026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3742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3743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18673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4759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4762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74763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4767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4768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4769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4770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263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5785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5786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05549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6810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6812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6813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6814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6815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6816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6817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6818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8985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7834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77835" name="Rectangle 11"/>
          <p:cNvSpPr>
            <a:spLocks noChangeArrowheads="1"/>
          </p:cNvSpPr>
          <p:nvPr/>
        </p:nvSpPr>
        <p:spPr bwMode="auto">
          <a:xfrm>
            <a:off x="124416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7836" name="Rectangle 12"/>
          <p:cNvSpPr>
            <a:spLocks noChangeArrowheads="1"/>
          </p:cNvSpPr>
          <p:nvPr/>
        </p:nvSpPr>
        <p:spPr bwMode="auto">
          <a:xfrm>
            <a:off x="207360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7837" name="Rectangle 13"/>
          <p:cNvSpPr>
            <a:spLocks noChangeArrowheads="1"/>
          </p:cNvSpPr>
          <p:nvPr/>
        </p:nvSpPr>
        <p:spPr bwMode="auto">
          <a:xfrm>
            <a:off x="290304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7838" name="Rectangle 14"/>
          <p:cNvSpPr>
            <a:spLocks noChangeArrowheads="1"/>
          </p:cNvSpPr>
          <p:nvPr/>
        </p:nvSpPr>
        <p:spPr bwMode="auto">
          <a:xfrm>
            <a:off x="373248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7839" name="Rectangle 15"/>
          <p:cNvSpPr>
            <a:spLocks noChangeArrowheads="1"/>
          </p:cNvSpPr>
          <p:nvPr/>
        </p:nvSpPr>
        <p:spPr bwMode="auto">
          <a:xfrm>
            <a:off x="456192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7840" name="Rectangle 16"/>
          <p:cNvSpPr>
            <a:spLocks noChangeArrowheads="1"/>
          </p:cNvSpPr>
          <p:nvPr/>
        </p:nvSpPr>
        <p:spPr bwMode="auto">
          <a:xfrm>
            <a:off x="539136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7841" name="Rectangle 17"/>
          <p:cNvSpPr>
            <a:spLocks noChangeArrowheads="1"/>
          </p:cNvSpPr>
          <p:nvPr/>
        </p:nvSpPr>
        <p:spPr bwMode="auto">
          <a:xfrm>
            <a:off x="622080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7842" name="Rectangle 18"/>
          <p:cNvSpPr>
            <a:spLocks noChangeArrowheads="1"/>
          </p:cNvSpPr>
          <p:nvPr/>
        </p:nvSpPr>
        <p:spPr bwMode="auto">
          <a:xfrm>
            <a:off x="7050240" y="2903345"/>
            <a:ext cx="829440" cy="829527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0911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8294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S</a:t>
            </a:r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16588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24883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A</a:t>
            </a: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33177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R</a:t>
            </a: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414720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T</a:t>
            </a: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497664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L</a:t>
            </a: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580608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I</a:t>
            </a: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663552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N</a:t>
            </a: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7464960" y="1659054"/>
            <a:ext cx="8294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4535" rIns="81639" bIns="40820" anchor="ctr"/>
          <a:lstStyle/>
          <a:p>
            <a:pPr algn="ctr">
              <a:lnSpc>
                <a:spcPct val="98000"/>
              </a:lnSpc>
              <a:tabLst>
                <a:tab pos="656650" algn="l"/>
              </a:tabLst>
            </a:pPr>
            <a:r>
              <a:rPr lang="en-US" sz="5400">
                <a:solidFill>
                  <a:srgbClr val="000000"/>
                </a:solidFill>
                <a:latin typeface="DejaVu Serif" charset="0"/>
              </a:rPr>
              <a:t>G</a:t>
            </a: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Only Need One Path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37107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5056</Words>
  <Application>Microsoft Macintosh PowerPoint</Application>
  <PresentationFormat>On-screen Show (4:3)</PresentationFormat>
  <Paragraphs>3398</Paragraphs>
  <Slides>143</Slides>
  <Notes>78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Generating Permutations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57</cp:revision>
  <dcterms:created xsi:type="dcterms:W3CDTF">2016-01-25T09:42:35Z</dcterms:created>
  <dcterms:modified xsi:type="dcterms:W3CDTF">2016-01-25T19:13:41Z</dcterms:modified>
</cp:coreProperties>
</file>